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Roboto"/>
      <p:regular r:id="rId22"/>
      <p:bold r:id="rId23"/>
      <p:italic r:id="rId24"/>
      <p:boldItalic r:id="rId25"/>
    </p:embeddedFont>
    <p:embeddedFont>
      <p:font typeface="Bebas Neue"/>
      <p:regular r:id="rId26"/>
    </p:embeddedFont>
    <p:embeddedFont>
      <p:font typeface="PT Sans"/>
      <p:regular r:id="rId27"/>
      <p:bold r:id="rId28"/>
      <p:italic r:id="rId29"/>
      <p:boldItalic r:id="rId30"/>
    </p:embeddedFont>
    <p:embeddedFont>
      <p:font typeface="Fira Sans Extra Condensed SemiBold"/>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15:clr>
            <a:srgbClr val="9AA0A6"/>
          </p15:clr>
        </p15:guide>
        <p15:guide id="2">
          <p15:clr>
            <a:srgbClr val="9AA0A6"/>
          </p15:clr>
        </p15:guide>
        <p15:guide id="3" orient="horz">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5D24150-1EA7-462F-A3B8-56BE7FB58A25}">
  <a:tblStyle styleId="{75D24150-1EA7-462F-A3B8-56BE7FB58A2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guide/>
        <p:guide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Roboto-regular.fntdata"/><Relationship Id="rId21" Type="http://schemas.openxmlformats.org/officeDocument/2006/relationships/slide" Target="slides/slide15.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BebasNeue-regular.fntdata"/><Relationship Id="rId25" Type="http://schemas.openxmlformats.org/officeDocument/2006/relationships/font" Target="fonts/Roboto-boldItalic.fntdata"/><Relationship Id="rId28" Type="http://schemas.openxmlformats.org/officeDocument/2006/relationships/font" Target="fonts/PTSans-bold.fntdata"/><Relationship Id="rId27" Type="http://schemas.openxmlformats.org/officeDocument/2006/relationships/font" Target="fonts/PTSans-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PTSans-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FiraSansExtraCondensedSemiBold-regular.fntdata"/><Relationship Id="rId30" Type="http://schemas.openxmlformats.org/officeDocument/2006/relationships/font" Target="fonts/PTSans-boldItalic.fntdata"/><Relationship Id="rId11" Type="http://schemas.openxmlformats.org/officeDocument/2006/relationships/slide" Target="slides/slide5.xml"/><Relationship Id="rId33" Type="http://schemas.openxmlformats.org/officeDocument/2006/relationships/font" Target="fonts/FiraSansExtraCondensedSemiBold-italic.fntdata"/><Relationship Id="rId10" Type="http://schemas.openxmlformats.org/officeDocument/2006/relationships/slide" Target="slides/slide4.xml"/><Relationship Id="rId32" Type="http://schemas.openxmlformats.org/officeDocument/2006/relationships/font" Target="fonts/FiraSansExtraCondensedSemiBold-bold.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FiraSansExtraCondensedSemiBold-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15185e9a0d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15185e9a0d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e77ec85d97_1_1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e77ec85d97_1_1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tried 6 models. They have a common </a:t>
            </a:r>
            <a:r>
              <a:rPr lang="en"/>
              <a:t>defect of residuals are not white noise. For model 1, 4 and 5, we find some of terms in the model insignificant. For model 2 and 3, they have a relatively high forecast error of RMSE and MAE compared to the others. Thus, we decide to choose the mode 6 arima with a p,d,q of 2, 1, 1 and the intervention variable wind speed as our optimal model.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15b4fcfd8a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15b4fcfd8a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 sarima to look at the </a:t>
            </a:r>
            <a:r>
              <a:rPr lang="en"/>
              <a:t>significant</a:t>
            </a:r>
            <a:r>
              <a:rPr lang="en"/>
              <a:t> level of each term. The result is shown on the left. All the two </a:t>
            </a:r>
            <a:r>
              <a:rPr lang="en"/>
              <a:t>autoregressive</a:t>
            </a:r>
            <a:r>
              <a:rPr lang="en"/>
              <a:t> terms, one moving average term and the intervention term wind_speed are significant. And looking the overlap plot shown on the right, red line represents the generated forecast, and the black line represents the actual data line. The forecasts capture well of the peak and valley of the actual data.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15b4fcfd8a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15b4fcfd8a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RMSE is 16052.45, and the MAE is 10319.95, this forecast error performs decent among the </a:t>
            </a:r>
            <a:r>
              <a:rPr lang="en"/>
              <a:t>other</a:t>
            </a:r>
            <a:r>
              <a:rPr lang="en"/>
              <a:t> models we have tried. Shown below, the null hypothesis of the Ljung-box test is the residuals are white noise, the alternative </a:t>
            </a:r>
            <a:r>
              <a:rPr lang="en"/>
              <a:t>hypothesis</a:t>
            </a:r>
            <a:r>
              <a:rPr lang="en"/>
              <a:t> is the residuals are not </a:t>
            </a:r>
            <a:r>
              <a:rPr lang="en"/>
              <a:t>while noise. The resulted p-value is less than 0.05, we reject the null, the residual are not white noise. This is a drawback of our final model.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15b4fcfd8a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15b4fcfd8a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a:t>
            </a:r>
            <a:r>
              <a:rPr lang="en">
                <a:solidFill>
                  <a:schemeClr val="dk1"/>
                </a:solidFill>
              </a:rPr>
              <a:t>hown on the right hand side graph, </a:t>
            </a:r>
            <a:r>
              <a:rPr lang="en"/>
              <a:t>t</a:t>
            </a:r>
            <a:r>
              <a:rPr lang="en"/>
              <a:t>hrough create matrix of covariates for the actual wind speed data of the next 5 period, and re-run the model with arima, we generate the daily forecast for active power generation for turbine between March 31 2020 to April 4 2020. The </a:t>
            </a:r>
            <a:r>
              <a:rPr lang="en"/>
              <a:t>forecast</a:t>
            </a:r>
            <a:r>
              <a:rPr lang="en"/>
              <a:t> error is </a:t>
            </a:r>
            <a:r>
              <a:rPr lang="en"/>
              <a:t>tested to be </a:t>
            </a:r>
            <a:r>
              <a:rPr lang="en"/>
              <a:t>within a </a:t>
            </a:r>
            <a:r>
              <a:rPr lang="en"/>
              <a:t>reasonable</a:t>
            </a:r>
            <a:r>
              <a:rPr lang="en"/>
              <a:t> range.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15185e9a0d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15185e9a0d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e79ec7e031_0_10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e79ec7e031_0_10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b84ec99c72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b84ec99c72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15185e9a0d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15185e9a0d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15185e9a0d_3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15185e9a0d_3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15185e9a0d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15185e9a0d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e79ec7e031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e79ec7e03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15185e9a0d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15185e9a0d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15185e9a0d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15185e9a0d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4787688" y="1445325"/>
            <a:ext cx="3696000" cy="17274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Clr>
                <a:srgbClr val="191919"/>
              </a:buClr>
              <a:buSzPts val="5200"/>
              <a:buNone/>
              <a:defRPr sz="5000">
                <a:solidFill>
                  <a:schemeClr val="dk1"/>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4787688" y="3270575"/>
            <a:ext cx="3696000" cy="419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6" name="Shape 36"/>
        <p:cNvGrpSpPr/>
        <p:nvPr/>
      </p:nvGrpSpPr>
      <p:grpSpPr>
        <a:xfrm>
          <a:off x="0" y="0"/>
          <a:ext cx="0" cy="0"/>
          <a:chOff x="0" y="0"/>
          <a:chExt cx="0" cy="0"/>
        </a:xfrm>
      </p:grpSpPr>
      <p:sp>
        <p:nvSpPr>
          <p:cNvPr id="37" name="Google Shape;37;p11"/>
          <p:cNvSpPr txBox="1"/>
          <p:nvPr>
            <p:ph hasCustomPrompt="1" type="title"/>
          </p:nvPr>
        </p:nvSpPr>
        <p:spPr>
          <a:xfrm>
            <a:off x="1284000" y="1387300"/>
            <a:ext cx="6576000" cy="2100300"/>
          </a:xfrm>
          <a:prstGeom prst="rect">
            <a:avLst/>
          </a:prstGeom>
        </p:spPr>
        <p:txBody>
          <a:bodyPr anchorCtr="0" anchor="b" bIns="0" lIns="0" spcFirstLastPara="1" rIns="0" wrap="square" tIns="0">
            <a:noAutofit/>
          </a:bodyPr>
          <a:lstStyle>
            <a:lvl1pPr lvl="0" algn="ctr">
              <a:spcBef>
                <a:spcPts val="0"/>
              </a:spcBef>
              <a:spcAft>
                <a:spcPts val="0"/>
              </a:spcAft>
              <a:buSzPts val="9600"/>
              <a:buNone/>
              <a:defRPr sz="14900">
                <a:solidFill>
                  <a:srgbClr val="10112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8" name="Google Shape;38;p11"/>
          <p:cNvSpPr txBox="1"/>
          <p:nvPr>
            <p:ph idx="1" type="subTitle"/>
          </p:nvPr>
        </p:nvSpPr>
        <p:spPr>
          <a:xfrm>
            <a:off x="1284000" y="3259075"/>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9" name="Shape 3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40" name="Shape 40"/>
        <p:cNvGrpSpPr/>
        <p:nvPr/>
      </p:nvGrpSpPr>
      <p:grpSpPr>
        <a:xfrm>
          <a:off x="0" y="0"/>
          <a:ext cx="0" cy="0"/>
          <a:chOff x="0" y="0"/>
          <a:chExt cx="0" cy="0"/>
        </a:xfrm>
      </p:grpSpPr>
      <p:sp>
        <p:nvSpPr>
          <p:cNvPr id="41" name="Google Shape;41;p13"/>
          <p:cNvSpPr txBox="1"/>
          <p:nvPr>
            <p:ph type="title"/>
          </p:nvPr>
        </p:nvSpPr>
        <p:spPr>
          <a:xfrm>
            <a:off x="720000" y="1682850"/>
            <a:ext cx="2305500" cy="527700"/>
          </a:xfrm>
          <a:prstGeom prst="rect">
            <a:avLst/>
          </a:prstGeom>
        </p:spPr>
        <p:txBody>
          <a:bodyPr anchorCtr="0" anchor="ctr" bIns="0" lIns="0" spcFirstLastPara="1" rIns="0" wrap="square" tIns="0">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2" name="Google Shape;42;p13"/>
          <p:cNvSpPr txBox="1"/>
          <p:nvPr>
            <p:ph idx="1" type="subTitle"/>
          </p:nvPr>
        </p:nvSpPr>
        <p:spPr>
          <a:xfrm>
            <a:off x="720000" y="2269375"/>
            <a:ext cx="2305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3" name="Google Shape;43;p13"/>
          <p:cNvSpPr txBox="1"/>
          <p:nvPr>
            <p:ph idx="2" type="title"/>
          </p:nvPr>
        </p:nvSpPr>
        <p:spPr>
          <a:xfrm>
            <a:off x="3419269" y="1682850"/>
            <a:ext cx="2305500" cy="527700"/>
          </a:xfrm>
          <a:prstGeom prst="rect">
            <a:avLst/>
          </a:prstGeom>
        </p:spPr>
        <p:txBody>
          <a:bodyPr anchorCtr="0" anchor="ctr" bIns="0" lIns="0" spcFirstLastPara="1" rIns="0" wrap="square" tIns="0">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4" name="Google Shape;44;p13"/>
          <p:cNvSpPr txBox="1"/>
          <p:nvPr>
            <p:ph idx="3" type="subTitle"/>
          </p:nvPr>
        </p:nvSpPr>
        <p:spPr>
          <a:xfrm>
            <a:off x="3419269" y="2269375"/>
            <a:ext cx="2305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5" name="Google Shape;45;p13"/>
          <p:cNvSpPr txBox="1"/>
          <p:nvPr>
            <p:ph idx="4" type="title"/>
          </p:nvPr>
        </p:nvSpPr>
        <p:spPr>
          <a:xfrm>
            <a:off x="720000" y="3116250"/>
            <a:ext cx="2305500" cy="527700"/>
          </a:xfrm>
          <a:prstGeom prst="rect">
            <a:avLst/>
          </a:prstGeom>
        </p:spPr>
        <p:txBody>
          <a:bodyPr anchorCtr="0" anchor="ctr" bIns="0" lIns="0" spcFirstLastPara="1" rIns="0" wrap="square" tIns="0">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 name="Google Shape;46;p13"/>
          <p:cNvSpPr txBox="1"/>
          <p:nvPr>
            <p:ph idx="5" type="subTitle"/>
          </p:nvPr>
        </p:nvSpPr>
        <p:spPr>
          <a:xfrm>
            <a:off x="720000" y="3702775"/>
            <a:ext cx="2305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7" name="Google Shape;47;p13"/>
          <p:cNvSpPr txBox="1"/>
          <p:nvPr>
            <p:ph idx="6" type="title"/>
          </p:nvPr>
        </p:nvSpPr>
        <p:spPr>
          <a:xfrm>
            <a:off x="3419269" y="3116250"/>
            <a:ext cx="2305500" cy="527700"/>
          </a:xfrm>
          <a:prstGeom prst="rect">
            <a:avLst/>
          </a:prstGeom>
        </p:spPr>
        <p:txBody>
          <a:bodyPr anchorCtr="0" anchor="ctr" bIns="0" lIns="0" spcFirstLastPara="1" rIns="0" wrap="square" tIns="0">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8" name="Google Shape;48;p13"/>
          <p:cNvSpPr txBox="1"/>
          <p:nvPr>
            <p:ph idx="7" type="subTitle"/>
          </p:nvPr>
        </p:nvSpPr>
        <p:spPr>
          <a:xfrm>
            <a:off x="3419269" y="3702775"/>
            <a:ext cx="2305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9" name="Google Shape;49;p13"/>
          <p:cNvSpPr txBox="1"/>
          <p:nvPr>
            <p:ph idx="8" type="title"/>
          </p:nvPr>
        </p:nvSpPr>
        <p:spPr>
          <a:xfrm>
            <a:off x="6118545" y="1682850"/>
            <a:ext cx="2305500" cy="527700"/>
          </a:xfrm>
          <a:prstGeom prst="rect">
            <a:avLst/>
          </a:prstGeom>
        </p:spPr>
        <p:txBody>
          <a:bodyPr anchorCtr="0" anchor="ctr" bIns="0" lIns="0" spcFirstLastPara="1" rIns="0" wrap="square" tIns="0">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0" name="Google Shape;50;p13"/>
          <p:cNvSpPr txBox="1"/>
          <p:nvPr>
            <p:ph idx="9" type="subTitle"/>
          </p:nvPr>
        </p:nvSpPr>
        <p:spPr>
          <a:xfrm>
            <a:off x="6118545" y="2269375"/>
            <a:ext cx="2305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1" name="Google Shape;51;p13"/>
          <p:cNvSpPr txBox="1"/>
          <p:nvPr>
            <p:ph idx="13" type="title"/>
          </p:nvPr>
        </p:nvSpPr>
        <p:spPr>
          <a:xfrm>
            <a:off x="6118545" y="3116250"/>
            <a:ext cx="2305500" cy="527700"/>
          </a:xfrm>
          <a:prstGeom prst="rect">
            <a:avLst/>
          </a:prstGeom>
        </p:spPr>
        <p:txBody>
          <a:bodyPr anchorCtr="0" anchor="ctr" bIns="0" lIns="0" spcFirstLastPara="1" rIns="0" wrap="square" tIns="0">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2" name="Google Shape;52;p13"/>
          <p:cNvSpPr txBox="1"/>
          <p:nvPr>
            <p:ph idx="14" type="subTitle"/>
          </p:nvPr>
        </p:nvSpPr>
        <p:spPr>
          <a:xfrm>
            <a:off x="6118545" y="3702775"/>
            <a:ext cx="2305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3" name="Google Shape;53;p13"/>
          <p:cNvSpPr txBox="1"/>
          <p:nvPr>
            <p:ph hasCustomPrompt="1" idx="15" type="title"/>
          </p:nvPr>
        </p:nvSpPr>
        <p:spPr>
          <a:xfrm>
            <a:off x="720000" y="1344783"/>
            <a:ext cx="734700" cy="4476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sz="3000">
                <a:solidFill>
                  <a:srgbClr val="10112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p:nvPr>
            <p:ph hasCustomPrompt="1" idx="16" type="title"/>
          </p:nvPr>
        </p:nvSpPr>
        <p:spPr>
          <a:xfrm>
            <a:off x="720000" y="2778191"/>
            <a:ext cx="734700" cy="4476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sz="3000">
                <a:solidFill>
                  <a:srgbClr val="10112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p:nvPr>
            <p:ph hasCustomPrompt="1" idx="17" type="title"/>
          </p:nvPr>
        </p:nvSpPr>
        <p:spPr>
          <a:xfrm>
            <a:off x="3419275" y="1344783"/>
            <a:ext cx="734700" cy="4476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sz="3000">
                <a:solidFill>
                  <a:srgbClr val="10112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p:nvPr>
            <p:ph hasCustomPrompt="1" idx="18" type="title"/>
          </p:nvPr>
        </p:nvSpPr>
        <p:spPr>
          <a:xfrm>
            <a:off x="3419275" y="2778191"/>
            <a:ext cx="734700" cy="4476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sz="3000">
                <a:solidFill>
                  <a:srgbClr val="10112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p:nvPr>
            <p:ph hasCustomPrompt="1" idx="19" type="title"/>
          </p:nvPr>
        </p:nvSpPr>
        <p:spPr>
          <a:xfrm>
            <a:off x="6118550" y="1344783"/>
            <a:ext cx="734700" cy="4476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sz="3000">
                <a:solidFill>
                  <a:srgbClr val="10112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p:nvPr>
            <p:ph hasCustomPrompt="1" idx="20" type="title"/>
          </p:nvPr>
        </p:nvSpPr>
        <p:spPr>
          <a:xfrm>
            <a:off x="6118550" y="2778191"/>
            <a:ext cx="734700" cy="4476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sz="3000">
                <a:solidFill>
                  <a:srgbClr val="10112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p:nvPr>
            <p:ph idx="21" type="title"/>
          </p:nvPr>
        </p:nvSpPr>
        <p:spPr>
          <a:xfrm>
            <a:off x="457200" y="411475"/>
            <a:ext cx="8238600" cy="4782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spTree>
      <p:nvGrpSpPr>
        <p:cNvPr id="60" name="Shape 60"/>
        <p:cNvGrpSpPr/>
        <p:nvPr/>
      </p:nvGrpSpPr>
      <p:grpSpPr>
        <a:xfrm>
          <a:off x="0" y="0"/>
          <a:ext cx="0" cy="0"/>
          <a:chOff x="0" y="0"/>
          <a:chExt cx="0" cy="0"/>
        </a:xfrm>
      </p:grpSpPr>
      <p:sp>
        <p:nvSpPr>
          <p:cNvPr id="61" name="Google Shape;61;p14"/>
          <p:cNvSpPr txBox="1"/>
          <p:nvPr>
            <p:ph type="title"/>
          </p:nvPr>
        </p:nvSpPr>
        <p:spPr>
          <a:xfrm>
            <a:off x="2311800" y="1189100"/>
            <a:ext cx="4520400" cy="19644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15000"/>
            </a:lvl1pPr>
            <a:lvl2pPr lvl="1" rtl="0" algn="ctr">
              <a:spcBef>
                <a:spcPts val="0"/>
              </a:spcBef>
              <a:spcAft>
                <a:spcPts val="0"/>
              </a:spcAft>
              <a:buSzPts val="2500"/>
              <a:buNone/>
              <a:defRPr/>
            </a:lvl2pPr>
            <a:lvl3pPr lvl="2" rtl="0" algn="ctr">
              <a:spcBef>
                <a:spcPts val="0"/>
              </a:spcBef>
              <a:spcAft>
                <a:spcPts val="0"/>
              </a:spcAft>
              <a:buSzPts val="2500"/>
              <a:buNone/>
              <a:defRPr/>
            </a:lvl3pPr>
            <a:lvl4pPr lvl="3" rtl="0" algn="ctr">
              <a:spcBef>
                <a:spcPts val="0"/>
              </a:spcBef>
              <a:spcAft>
                <a:spcPts val="0"/>
              </a:spcAft>
              <a:buSzPts val="2500"/>
              <a:buNone/>
              <a:defRPr/>
            </a:lvl4pPr>
            <a:lvl5pPr lvl="4" rtl="0" algn="ctr">
              <a:spcBef>
                <a:spcPts val="0"/>
              </a:spcBef>
              <a:spcAft>
                <a:spcPts val="0"/>
              </a:spcAft>
              <a:buSzPts val="2500"/>
              <a:buNone/>
              <a:defRPr/>
            </a:lvl5pPr>
            <a:lvl6pPr lvl="5" rtl="0" algn="ctr">
              <a:spcBef>
                <a:spcPts val="0"/>
              </a:spcBef>
              <a:spcAft>
                <a:spcPts val="0"/>
              </a:spcAft>
              <a:buSzPts val="2500"/>
              <a:buNone/>
              <a:defRPr/>
            </a:lvl6pPr>
            <a:lvl7pPr lvl="6" rtl="0" algn="ctr">
              <a:spcBef>
                <a:spcPts val="0"/>
              </a:spcBef>
              <a:spcAft>
                <a:spcPts val="0"/>
              </a:spcAft>
              <a:buSzPts val="2500"/>
              <a:buNone/>
              <a:defRPr/>
            </a:lvl7pPr>
            <a:lvl8pPr lvl="7" rtl="0" algn="ctr">
              <a:spcBef>
                <a:spcPts val="0"/>
              </a:spcBef>
              <a:spcAft>
                <a:spcPts val="0"/>
              </a:spcAft>
              <a:buSzPts val="2500"/>
              <a:buNone/>
              <a:defRPr/>
            </a:lvl8pPr>
            <a:lvl9pPr lvl="8" rtl="0" algn="ctr">
              <a:spcBef>
                <a:spcPts val="0"/>
              </a:spcBef>
              <a:spcAft>
                <a:spcPts val="0"/>
              </a:spcAft>
              <a:buSzPts val="2500"/>
              <a:buNone/>
              <a:defRPr/>
            </a:lvl9pPr>
          </a:lstStyle>
          <a:p/>
        </p:txBody>
      </p:sp>
      <p:sp>
        <p:nvSpPr>
          <p:cNvPr id="62" name="Google Shape;62;p14"/>
          <p:cNvSpPr txBox="1"/>
          <p:nvPr>
            <p:ph idx="1" type="subTitle"/>
          </p:nvPr>
        </p:nvSpPr>
        <p:spPr>
          <a:xfrm>
            <a:off x="2158550" y="3153500"/>
            <a:ext cx="4872900" cy="801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63" name="Shape 63"/>
        <p:cNvGrpSpPr/>
        <p:nvPr/>
      </p:nvGrpSpPr>
      <p:grpSpPr>
        <a:xfrm>
          <a:off x="0" y="0"/>
          <a:ext cx="0" cy="0"/>
          <a:chOff x="0" y="0"/>
          <a:chExt cx="0" cy="0"/>
        </a:xfrm>
      </p:grpSpPr>
      <p:sp>
        <p:nvSpPr>
          <p:cNvPr id="64" name="Google Shape;64;p15"/>
          <p:cNvSpPr txBox="1"/>
          <p:nvPr>
            <p:ph type="title"/>
          </p:nvPr>
        </p:nvSpPr>
        <p:spPr>
          <a:xfrm>
            <a:off x="3557400" y="3100288"/>
            <a:ext cx="4360200" cy="531900"/>
          </a:xfrm>
          <a:prstGeom prst="rect">
            <a:avLst/>
          </a:prstGeom>
        </p:spPr>
        <p:txBody>
          <a:bodyPr anchorCtr="0" anchor="ctr" bIns="0" lIns="0" spcFirstLastPara="1" rIns="0" wrap="square" tIns="0">
            <a:noAutofit/>
          </a:bodyPr>
          <a:lstStyle>
            <a:lvl1pPr lvl="0" rtl="0" algn="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65" name="Google Shape;65;p15"/>
          <p:cNvSpPr txBox="1"/>
          <p:nvPr>
            <p:ph idx="1" type="subTitle"/>
          </p:nvPr>
        </p:nvSpPr>
        <p:spPr>
          <a:xfrm>
            <a:off x="1226400" y="1511313"/>
            <a:ext cx="6691200" cy="1478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
    <p:spTree>
      <p:nvGrpSpPr>
        <p:cNvPr id="66" name="Shape 66"/>
        <p:cNvGrpSpPr/>
        <p:nvPr/>
      </p:nvGrpSpPr>
      <p:grpSpPr>
        <a:xfrm>
          <a:off x="0" y="0"/>
          <a:ext cx="0" cy="0"/>
          <a:chOff x="0" y="0"/>
          <a:chExt cx="0" cy="0"/>
        </a:xfrm>
      </p:grpSpPr>
      <p:sp>
        <p:nvSpPr>
          <p:cNvPr id="67" name="Google Shape;67;p16"/>
          <p:cNvSpPr txBox="1"/>
          <p:nvPr>
            <p:ph type="title"/>
          </p:nvPr>
        </p:nvSpPr>
        <p:spPr>
          <a:xfrm>
            <a:off x="720000" y="2936100"/>
            <a:ext cx="7704000" cy="572700"/>
          </a:xfrm>
          <a:prstGeom prst="rect">
            <a:avLst/>
          </a:prstGeom>
        </p:spPr>
        <p:txBody>
          <a:bodyPr anchorCtr="0" anchor="ctr" bIns="0" lIns="0" spcFirstLastPara="1" rIns="0" wrap="square" tIns="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68" name="Google Shape;68;p16"/>
          <p:cNvSpPr txBox="1"/>
          <p:nvPr>
            <p:ph idx="1" type="subTitle"/>
          </p:nvPr>
        </p:nvSpPr>
        <p:spPr>
          <a:xfrm>
            <a:off x="720000" y="3508800"/>
            <a:ext cx="4294800" cy="100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
    <p:spTree>
      <p:nvGrpSpPr>
        <p:cNvPr id="69" name="Shape 69"/>
        <p:cNvGrpSpPr/>
        <p:nvPr/>
      </p:nvGrpSpPr>
      <p:grpSpPr>
        <a:xfrm>
          <a:off x="0" y="0"/>
          <a:ext cx="0" cy="0"/>
          <a:chOff x="0" y="0"/>
          <a:chExt cx="0" cy="0"/>
        </a:xfrm>
      </p:grpSpPr>
      <p:sp>
        <p:nvSpPr>
          <p:cNvPr id="70" name="Google Shape;70;p17"/>
          <p:cNvSpPr txBox="1"/>
          <p:nvPr>
            <p:ph type="title"/>
          </p:nvPr>
        </p:nvSpPr>
        <p:spPr>
          <a:xfrm>
            <a:off x="720000" y="1745250"/>
            <a:ext cx="3233100" cy="572700"/>
          </a:xfrm>
          <a:prstGeom prst="rect">
            <a:avLst/>
          </a:prstGeom>
        </p:spPr>
        <p:txBody>
          <a:bodyPr anchorCtr="0" anchor="ctr" bIns="0" lIns="0" spcFirstLastPara="1" rIns="0" wrap="square" tIns="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71" name="Google Shape;71;p17"/>
          <p:cNvSpPr txBox="1"/>
          <p:nvPr>
            <p:ph idx="1" type="subTitle"/>
          </p:nvPr>
        </p:nvSpPr>
        <p:spPr>
          <a:xfrm>
            <a:off x="720000" y="2317950"/>
            <a:ext cx="2575500" cy="108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
    <p:spTree>
      <p:nvGrpSpPr>
        <p:cNvPr id="72" name="Shape 72"/>
        <p:cNvGrpSpPr/>
        <p:nvPr/>
      </p:nvGrpSpPr>
      <p:grpSpPr>
        <a:xfrm>
          <a:off x="0" y="0"/>
          <a:ext cx="0" cy="0"/>
          <a:chOff x="0" y="0"/>
          <a:chExt cx="0" cy="0"/>
        </a:xfrm>
      </p:grpSpPr>
      <p:sp>
        <p:nvSpPr>
          <p:cNvPr id="73" name="Google Shape;73;p18"/>
          <p:cNvSpPr txBox="1"/>
          <p:nvPr>
            <p:ph type="title"/>
          </p:nvPr>
        </p:nvSpPr>
        <p:spPr>
          <a:xfrm>
            <a:off x="5553850" y="1745250"/>
            <a:ext cx="2630400" cy="572700"/>
          </a:xfrm>
          <a:prstGeom prst="rect">
            <a:avLst/>
          </a:prstGeom>
        </p:spPr>
        <p:txBody>
          <a:bodyPr anchorCtr="0" anchor="ctr" bIns="0" lIns="0" spcFirstLastPara="1" rIns="0" wrap="square" tIns="0">
            <a:noAutofit/>
          </a:bodyPr>
          <a:lstStyle>
            <a:lvl1pPr lvl="0" rtl="0" algn="r">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74" name="Google Shape;74;p18"/>
          <p:cNvSpPr txBox="1"/>
          <p:nvPr>
            <p:ph idx="1" type="subTitle"/>
          </p:nvPr>
        </p:nvSpPr>
        <p:spPr>
          <a:xfrm>
            <a:off x="5553975" y="2317950"/>
            <a:ext cx="2630400" cy="1080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75" name="Shape 75"/>
        <p:cNvGrpSpPr/>
        <p:nvPr/>
      </p:nvGrpSpPr>
      <p:grpSpPr>
        <a:xfrm>
          <a:off x="0" y="0"/>
          <a:ext cx="0" cy="0"/>
          <a:chOff x="0" y="0"/>
          <a:chExt cx="0" cy="0"/>
        </a:xfrm>
      </p:grpSpPr>
      <p:sp>
        <p:nvSpPr>
          <p:cNvPr id="76" name="Google Shape;76;p19"/>
          <p:cNvSpPr txBox="1"/>
          <p:nvPr>
            <p:ph type="title"/>
          </p:nvPr>
        </p:nvSpPr>
        <p:spPr>
          <a:xfrm>
            <a:off x="1596700" y="2112197"/>
            <a:ext cx="2742600" cy="5589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b="0" sz="2300">
                <a:solidFill>
                  <a:schemeClr val="accent2"/>
                </a:solidFill>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77" name="Google Shape;77;p19"/>
          <p:cNvSpPr txBox="1"/>
          <p:nvPr>
            <p:ph idx="2" type="title"/>
          </p:nvPr>
        </p:nvSpPr>
        <p:spPr>
          <a:xfrm>
            <a:off x="4804747" y="2112197"/>
            <a:ext cx="2742600" cy="5589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b="0" sz="2300">
                <a:solidFill>
                  <a:schemeClr val="accent2"/>
                </a:solidFill>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78" name="Google Shape;78;p19"/>
          <p:cNvSpPr txBox="1"/>
          <p:nvPr>
            <p:ph idx="1" type="subTitle"/>
          </p:nvPr>
        </p:nvSpPr>
        <p:spPr>
          <a:xfrm>
            <a:off x="4923247" y="2599822"/>
            <a:ext cx="2505600" cy="101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9" name="Google Shape;79;p19"/>
          <p:cNvSpPr txBox="1"/>
          <p:nvPr>
            <p:ph idx="3" type="subTitle"/>
          </p:nvPr>
        </p:nvSpPr>
        <p:spPr>
          <a:xfrm>
            <a:off x="1715375" y="2599822"/>
            <a:ext cx="2505600" cy="101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0" name="Google Shape;80;p19"/>
          <p:cNvSpPr txBox="1"/>
          <p:nvPr>
            <p:ph idx="4" type="title"/>
          </p:nvPr>
        </p:nvSpPr>
        <p:spPr>
          <a:xfrm>
            <a:off x="457200" y="411475"/>
            <a:ext cx="8238600" cy="4782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81" name="Shape 81"/>
        <p:cNvGrpSpPr/>
        <p:nvPr/>
      </p:nvGrpSpPr>
      <p:grpSpPr>
        <a:xfrm>
          <a:off x="0" y="0"/>
          <a:ext cx="0" cy="0"/>
          <a:chOff x="0" y="0"/>
          <a:chExt cx="0" cy="0"/>
        </a:xfrm>
      </p:grpSpPr>
      <p:sp>
        <p:nvSpPr>
          <p:cNvPr id="82" name="Google Shape;82;p20"/>
          <p:cNvSpPr txBox="1"/>
          <p:nvPr>
            <p:ph type="title"/>
          </p:nvPr>
        </p:nvSpPr>
        <p:spPr>
          <a:xfrm>
            <a:off x="937700" y="2099750"/>
            <a:ext cx="2175300" cy="5277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3" name="Google Shape;83;p20"/>
          <p:cNvSpPr txBox="1"/>
          <p:nvPr>
            <p:ph idx="1" type="subTitle"/>
          </p:nvPr>
        </p:nvSpPr>
        <p:spPr>
          <a:xfrm>
            <a:off x="937700" y="2493925"/>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4" name="Google Shape;84;p20"/>
          <p:cNvSpPr txBox="1"/>
          <p:nvPr>
            <p:ph idx="2" type="title"/>
          </p:nvPr>
        </p:nvSpPr>
        <p:spPr>
          <a:xfrm>
            <a:off x="3484419" y="2099750"/>
            <a:ext cx="2175300" cy="5277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5" name="Google Shape;85;p20"/>
          <p:cNvSpPr txBox="1"/>
          <p:nvPr>
            <p:ph idx="3" type="subTitle"/>
          </p:nvPr>
        </p:nvSpPr>
        <p:spPr>
          <a:xfrm>
            <a:off x="3484421" y="2493925"/>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6" name="Google Shape;86;p20"/>
          <p:cNvSpPr txBox="1"/>
          <p:nvPr>
            <p:ph idx="4" type="title"/>
          </p:nvPr>
        </p:nvSpPr>
        <p:spPr>
          <a:xfrm>
            <a:off x="6031146" y="2099750"/>
            <a:ext cx="2175300" cy="5277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7" name="Google Shape;87;p20"/>
          <p:cNvSpPr txBox="1"/>
          <p:nvPr>
            <p:ph idx="5" type="subTitle"/>
          </p:nvPr>
        </p:nvSpPr>
        <p:spPr>
          <a:xfrm>
            <a:off x="6031149" y="2493925"/>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8" name="Google Shape;88;p20"/>
          <p:cNvSpPr txBox="1"/>
          <p:nvPr>
            <p:ph idx="6" type="title"/>
          </p:nvPr>
        </p:nvSpPr>
        <p:spPr>
          <a:xfrm>
            <a:off x="457200" y="411475"/>
            <a:ext cx="8238600" cy="4782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720000" y="2150850"/>
            <a:ext cx="5067600" cy="841800"/>
          </a:xfrm>
          <a:prstGeom prst="rect">
            <a:avLst/>
          </a:prstGeom>
        </p:spPr>
        <p:txBody>
          <a:bodyPr anchorCtr="0" anchor="ctr" bIns="0" lIns="0" spcFirstLastPara="1" rIns="0" wrap="square" tIns="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hasCustomPrompt="1" idx="2" type="title"/>
          </p:nvPr>
        </p:nvSpPr>
        <p:spPr>
          <a:xfrm>
            <a:off x="720000" y="1337825"/>
            <a:ext cx="5067600" cy="841800"/>
          </a:xfrm>
          <a:prstGeom prst="rect">
            <a:avLst/>
          </a:prstGeom>
        </p:spPr>
        <p:txBody>
          <a:bodyPr anchorCtr="0" anchor="b" bIns="0" lIns="0" spcFirstLastPara="1" rIns="0" wrap="square" tIns="0">
            <a:noAutofit/>
          </a:bodyPr>
          <a:lstStyle>
            <a:lvl1pPr lvl="0" rtl="0">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4" name="Google Shape;14;p3"/>
          <p:cNvSpPr txBox="1"/>
          <p:nvPr>
            <p:ph idx="1" type="subTitle"/>
          </p:nvPr>
        </p:nvSpPr>
        <p:spPr>
          <a:xfrm>
            <a:off x="720000" y="2903575"/>
            <a:ext cx="50676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89" name="Shape 89"/>
        <p:cNvGrpSpPr/>
        <p:nvPr/>
      </p:nvGrpSpPr>
      <p:grpSpPr>
        <a:xfrm>
          <a:off x="0" y="0"/>
          <a:ext cx="0" cy="0"/>
          <a:chOff x="0" y="0"/>
          <a:chExt cx="0" cy="0"/>
        </a:xfrm>
      </p:grpSpPr>
      <p:sp>
        <p:nvSpPr>
          <p:cNvPr id="90" name="Google Shape;90;p21"/>
          <p:cNvSpPr txBox="1"/>
          <p:nvPr>
            <p:ph type="title"/>
          </p:nvPr>
        </p:nvSpPr>
        <p:spPr>
          <a:xfrm>
            <a:off x="2424850" y="1618250"/>
            <a:ext cx="1978200" cy="5277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1" name="Google Shape;91;p21"/>
          <p:cNvSpPr txBox="1"/>
          <p:nvPr>
            <p:ph idx="1" type="subTitle"/>
          </p:nvPr>
        </p:nvSpPr>
        <p:spPr>
          <a:xfrm>
            <a:off x="2424850" y="2204775"/>
            <a:ext cx="1978200" cy="66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2" name="Google Shape;92;p21"/>
          <p:cNvSpPr txBox="1"/>
          <p:nvPr>
            <p:ph idx="2" type="title"/>
          </p:nvPr>
        </p:nvSpPr>
        <p:spPr>
          <a:xfrm>
            <a:off x="4740958" y="1618250"/>
            <a:ext cx="1978200" cy="5277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3" name="Google Shape;93;p21"/>
          <p:cNvSpPr txBox="1"/>
          <p:nvPr>
            <p:ph idx="3" type="subTitle"/>
          </p:nvPr>
        </p:nvSpPr>
        <p:spPr>
          <a:xfrm>
            <a:off x="4740954" y="2204775"/>
            <a:ext cx="1978200" cy="66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4" name="Google Shape;94;p21"/>
          <p:cNvSpPr txBox="1"/>
          <p:nvPr>
            <p:ph idx="4" type="title"/>
          </p:nvPr>
        </p:nvSpPr>
        <p:spPr>
          <a:xfrm>
            <a:off x="2424850" y="3051650"/>
            <a:ext cx="1978200" cy="5277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5" name="Google Shape;95;p21"/>
          <p:cNvSpPr txBox="1"/>
          <p:nvPr>
            <p:ph idx="5" type="subTitle"/>
          </p:nvPr>
        </p:nvSpPr>
        <p:spPr>
          <a:xfrm>
            <a:off x="2424850" y="3638175"/>
            <a:ext cx="1978200" cy="66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6" name="Google Shape;96;p21"/>
          <p:cNvSpPr txBox="1"/>
          <p:nvPr>
            <p:ph idx="6" type="title"/>
          </p:nvPr>
        </p:nvSpPr>
        <p:spPr>
          <a:xfrm>
            <a:off x="4740958" y="3051650"/>
            <a:ext cx="1978200" cy="5277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7" name="Google Shape;97;p21"/>
          <p:cNvSpPr txBox="1"/>
          <p:nvPr>
            <p:ph idx="7" type="subTitle"/>
          </p:nvPr>
        </p:nvSpPr>
        <p:spPr>
          <a:xfrm>
            <a:off x="4740954" y="3638175"/>
            <a:ext cx="1978200" cy="66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8" name="Google Shape;98;p21"/>
          <p:cNvSpPr txBox="1"/>
          <p:nvPr>
            <p:ph idx="8" type="title"/>
          </p:nvPr>
        </p:nvSpPr>
        <p:spPr>
          <a:xfrm>
            <a:off x="457200" y="411475"/>
            <a:ext cx="8238600" cy="4782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99" name="Shape 99"/>
        <p:cNvGrpSpPr/>
        <p:nvPr/>
      </p:nvGrpSpPr>
      <p:grpSpPr>
        <a:xfrm>
          <a:off x="0" y="0"/>
          <a:ext cx="0" cy="0"/>
          <a:chOff x="0" y="0"/>
          <a:chExt cx="0" cy="0"/>
        </a:xfrm>
      </p:grpSpPr>
      <p:sp>
        <p:nvSpPr>
          <p:cNvPr id="100" name="Google Shape;100;p22"/>
          <p:cNvSpPr txBox="1"/>
          <p:nvPr>
            <p:ph type="title"/>
          </p:nvPr>
        </p:nvSpPr>
        <p:spPr>
          <a:xfrm>
            <a:off x="1101175" y="1682850"/>
            <a:ext cx="1986000" cy="5277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1" name="Google Shape;101;p22"/>
          <p:cNvSpPr txBox="1"/>
          <p:nvPr>
            <p:ph idx="1" type="subTitle"/>
          </p:nvPr>
        </p:nvSpPr>
        <p:spPr>
          <a:xfrm>
            <a:off x="1101175" y="22693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2" name="Google Shape;102;p22"/>
          <p:cNvSpPr txBox="1"/>
          <p:nvPr>
            <p:ph idx="2" type="title"/>
          </p:nvPr>
        </p:nvSpPr>
        <p:spPr>
          <a:xfrm>
            <a:off x="3578948" y="1682850"/>
            <a:ext cx="1986000" cy="5277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3" name="Google Shape;103;p22"/>
          <p:cNvSpPr txBox="1"/>
          <p:nvPr>
            <p:ph idx="3" type="subTitle"/>
          </p:nvPr>
        </p:nvSpPr>
        <p:spPr>
          <a:xfrm>
            <a:off x="3578948" y="22693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4" name="Google Shape;104;p22"/>
          <p:cNvSpPr txBox="1"/>
          <p:nvPr>
            <p:ph idx="4" type="title"/>
          </p:nvPr>
        </p:nvSpPr>
        <p:spPr>
          <a:xfrm>
            <a:off x="1101175" y="3116250"/>
            <a:ext cx="1986000" cy="5277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5" name="Google Shape;105;p22"/>
          <p:cNvSpPr txBox="1"/>
          <p:nvPr>
            <p:ph idx="5" type="subTitle"/>
          </p:nvPr>
        </p:nvSpPr>
        <p:spPr>
          <a:xfrm>
            <a:off x="1101175" y="37027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6" name="Google Shape;106;p22"/>
          <p:cNvSpPr txBox="1"/>
          <p:nvPr>
            <p:ph idx="6" type="title"/>
          </p:nvPr>
        </p:nvSpPr>
        <p:spPr>
          <a:xfrm>
            <a:off x="3578948" y="3116250"/>
            <a:ext cx="1986000" cy="5277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7" name="Google Shape;107;p22"/>
          <p:cNvSpPr txBox="1"/>
          <p:nvPr>
            <p:ph idx="7" type="subTitle"/>
          </p:nvPr>
        </p:nvSpPr>
        <p:spPr>
          <a:xfrm>
            <a:off x="3578948" y="37027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8" name="Google Shape;108;p22"/>
          <p:cNvSpPr txBox="1"/>
          <p:nvPr>
            <p:ph idx="8" type="title"/>
          </p:nvPr>
        </p:nvSpPr>
        <p:spPr>
          <a:xfrm>
            <a:off x="6056727" y="1682850"/>
            <a:ext cx="1986000" cy="5277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9" name="Google Shape;109;p22"/>
          <p:cNvSpPr txBox="1"/>
          <p:nvPr>
            <p:ph idx="9" type="subTitle"/>
          </p:nvPr>
        </p:nvSpPr>
        <p:spPr>
          <a:xfrm>
            <a:off x="6056727" y="22693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0" name="Google Shape;110;p22"/>
          <p:cNvSpPr txBox="1"/>
          <p:nvPr>
            <p:ph idx="13" type="title"/>
          </p:nvPr>
        </p:nvSpPr>
        <p:spPr>
          <a:xfrm>
            <a:off x="6056727" y="3116250"/>
            <a:ext cx="1986000" cy="5277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1" name="Google Shape;111;p22"/>
          <p:cNvSpPr txBox="1"/>
          <p:nvPr>
            <p:ph idx="14" type="subTitle"/>
          </p:nvPr>
        </p:nvSpPr>
        <p:spPr>
          <a:xfrm>
            <a:off x="6056727" y="37027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2" name="Google Shape;112;p22"/>
          <p:cNvSpPr txBox="1"/>
          <p:nvPr>
            <p:ph idx="15" type="title"/>
          </p:nvPr>
        </p:nvSpPr>
        <p:spPr>
          <a:xfrm>
            <a:off x="457200" y="411475"/>
            <a:ext cx="8238600" cy="4782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13" name="Shape 113"/>
        <p:cNvGrpSpPr/>
        <p:nvPr/>
      </p:nvGrpSpPr>
      <p:grpSpPr>
        <a:xfrm>
          <a:off x="0" y="0"/>
          <a:ext cx="0" cy="0"/>
          <a:chOff x="0" y="0"/>
          <a:chExt cx="0" cy="0"/>
        </a:xfrm>
      </p:grpSpPr>
      <p:sp>
        <p:nvSpPr>
          <p:cNvPr id="114" name="Google Shape;114;p23"/>
          <p:cNvSpPr txBox="1"/>
          <p:nvPr>
            <p:ph hasCustomPrompt="1" type="title"/>
          </p:nvPr>
        </p:nvSpPr>
        <p:spPr>
          <a:xfrm>
            <a:off x="2223600" y="670225"/>
            <a:ext cx="4696800" cy="768900"/>
          </a:xfrm>
          <a:prstGeom prst="rect">
            <a:avLst/>
          </a:prstGeom>
        </p:spPr>
        <p:txBody>
          <a:bodyPr anchorCtr="0" anchor="ctr" bIns="0" lIns="0" spcFirstLastPara="1" rIns="0" wrap="square" tIns="0">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5" name="Google Shape;115;p23"/>
          <p:cNvSpPr txBox="1"/>
          <p:nvPr>
            <p:ph idx="1" type="subTitle"/>
          </p:nvPr>
        </p:nvSpPr>
        <p:spPr>
          <a:xfrm>
            <a:off x="2223600" y="1253625"/>
            <a:ext cx="46968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7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16" name="Google Shape;116;p23"/>
          <p:cNvSpPr txBox="1"/>
          <p:nvPr>
            <p:ph hasCustomPrompt="1" idx="2" type="title"/>
          </p:nvPr>
        </p:nvSpPr>
        <p:spPr>
          <a:xfrm>
            <a:off x="2223600" y="1954311"/>
            <a:ext cx="4696800" cy="768900"/>
          </a:xfrm>
          <a:prstGeom prst="rect">
            <a:avLst/>
          </a:prstGeom>
        </p:spPr>
        <p:txBody>
          <a:bodyPr anchorCtr="0" anchor="ctr" bIns="0" lIns="0" spcFirstLastPara="1" rIns="0" wrap="square" tIns="0">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7" name="Google Shape;117;p23"/>
          <p:cNvSpPr txBox="1"/>
          <p:nvPr>
            <p:ph idx="3" type="subTitle"/>
          </p:nvPr>
        </p:nvSpPr>
        <p:spPr>
          <a:xfrm>
            <a:off x="2223600" y="2554644"/>
            <a:ext cx="46968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7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18" name="Google Shape;118;p23"/>
          <p:cNvSpPr txBox="1"/>
          <p:nvPr>
            <p:ph hasCustomPrompt="1" idx="4" type="title"/>
          </p:nvPr>
        </p:nvSpPr>
        <p:spPr>
          <a:xfrm>
            <a:off x="2223600" y="3265638"/>
            <a:ext cx="4696800" cy="768900"/>
          </a:xfrm>
          <a:prstGeom prst="rect">
            <a:avLst/>
          </a:prstGeom>
        </p:spPr>
        <p:txBody>
          <a:bodyPr anchorCtr="0" anchor="ctr" bIns="0" lIns="0" spcFirstLastPara="1" rIns="0" wrap="square" tIns="0">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9" name="Google Shape;119;p23"/>
          <p:cNvSpPr txBox="1"/>
          <p:nvPr>
            <p:ph idx="5" type="subTitle"/>
          </p:nvPr>
        </p:nvSpPr>
        <p:spPr>
          <a:xfrm>
            <a:off x="2223600" y="3874463"/>
            <a:ext cx="46968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7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120" name="Shape 120"/>
        <p:cNvGrpSpPr/>
        <p:nvPr/>
      </p:nvGrpSpPr>
      <p:grpSpPr>
        <a:xfrm>
          <a:off x="0" y="0"/>
          <a:ext cx="0" cy="0"/>
          <a:chOff x="0" y="0"/>
          <a:chExt cx="0" cy="0"/>
        </a:xfrm>
      </p:grpSpPr>
      <p:sp>
        <p:nvSpPr>
          <p:cNvPr id="121" name="Google Shape;121;p24"/>
          <p:cNvSpPr txBox="1"/>
          <p:nvPr>
            <p:ph type="title"/>
          </p:nvPr>
        </p:nvSpPr>
        <p:spPr>
          <a:xfrm>
            <a:off x="720000" y="631037"/>
            <a:ext cx="4294800" cy="873000"/>
          </a:xfrm>
          <a:prstGeom prst="rect">
            <a:avLst/>
          </a:prstGeom>
        </p:spPr>
        <p:txBody>
          <a:bodyPr anchorCtr="0" anchor="ctr" bIns="0" lIns="0" spcFirstLastPara="1" rIns="0" wrap="square" tIns="0">
            <a:noAutofit/>
          </a:bodyPr>
          <a:lstStyle>
            <a:lvl1pPr lvl="0" rtl="0">
              <a:spcBef>
                <a:spcPts val="0"/>
              </a:spcBef>
              <a:spcAft>
                <a:spcPts val="0"/>
              </a:spcAft>
              <a:buSzPts val="2500"/>
              <a:buNone/>
              <a:defRPr sz="7200"/>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122" name="Google Shape;122;p24"/>
          <p:cNvSpPr txBox="1"/>
          <p:nvPr>
            <p:ph idx="1" type="subTitle"/>
          </p:nvPr>
        </p:nvSpPr>
        <p:spPr>
          <a:xfrm>
            <a:off x="720000" y="1661750"/>
            <a:ext cx="3434700" cy="1426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23" name="Shape 12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AutoNum type="arabicPeriod"/>
              <a:defRPr sz="1250">
                <a:solidFill>
                  <a:srgbClr val="434343"/>
                </a:solidFill>
              </a:defRPr>
            </a:lvl1pPr>
            <a:lvl2pPr indent="-304800" lvl="1" marL="9144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2pPr>
            <a:lvl3pPr indent="-304800" lvl="2" marL="13716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indent="-304800" lvl="3" marL="1828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indent="-304800" lvl="4" marL="22860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indent="-304800" lvl="5" marL="27432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indent="-304800" lvl="6" marL="32004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indent="-304800" lvl="7" marL="36576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indent="-304800" lvl="8" marL="411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p:txBody>
      </p:sp>
      <p:sp>
        <p:nvSpPr>
          <p:cNvPr id="17" name="Google Shape;17;p4"/>
          <p:cNvSpPr txBox="1"/>
          <p:nvPr>
            <p:ph type="title"/>
          </p:nvPr>
        </p:nvSpPr>
        <p:spPr>
          <a:xfrm>
            <a:off x="457200" y="411475"/>
            <a:ext cx="8238600" cy="4782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5"/>
          <p:cNvSpPr txBox="1"/>
          <p:nvPr>
            <p:ph type="title"/>
          </p:nvPr>
        </p:nvSpPr>
        <p:spPr>
          <a:xfrm>
            <a:off x="1464614" y="3121122"/>
            <a:ext cx="2742600" cy="5589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b="0" sz="2300">
                <a:solidFill>
                  <a:schemeClr val="accent2"/>
                </a:solidFill>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20" name="Google Shape;20;p5"/>
          <p:cNvSpPr txBox="1"/>
          <p:nvPr>
            <p:ph idx="2" type="title"/>
          </p:nvPr>
        </p:nvSpPr>
        <p:spPr>
          <a:xfrm>
            <a:off x="4936786" y="3121122"/>
            <a:ext cx="2742600" cy="5589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b="0" sz="2300">
                <a:solidFill>
                  <a:schemeClr val="accent2"/>
                </a:solidFill>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21" name="Google Shape;21;p5"/>
          <p:cNvSpPr txBox="1"/>
          <p:nvPr>
            <p:ph idx="1" type="subTitle"/>
          </p:nvPr>
        </p:nvSpPr>
        <p:spPr>
          <a:xfrm>
            <a:off x="5055286" y="3608747"/>
            <a:ext cx="2505600" cy="10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 name="Google Shape;22;p5"/>
          <p:cNvSpPr txBox="1"/>
          <p:nvPr>
            <p:ph idx="3" type="subTitle"/>
          </p:nvPr>
        </p:nvSpPr>
        <p:spPr>
          <a:xfrm>
            <a:off x="1583289" y="3608747"/>
            <a:ext cx="2505600" cy="10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 name="Google Shape;23;p5"/>
          <p:cNvSpPr txBox="1"/>
          <p:nvPr>
            <p:ph idx="4" type="title"/>
          </p:nvPr>
        </p:nvSpPr>
        <p:spPr>
          <a:xfrm>
            <a:off x="457200" y="411475"/>
            <a:ext cx="8238600" cy="4782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6"/>
          <p:cNvSpPr txBox="1"/>
          <p:nvPr>
            <p:ph type="title"/>
          </p:nvPr>
        </p:nvSpPr>
        <p:spPr>
          <a:xfrm>
            <a:off x="457200" y="411475"/>
            <a:ext cx="8238600" cy="478200"/>
          </a:xfrm>
          <a:prstGeom prst="rect">
            <a:avLst/>
          </a:prstGeom>
        </p:spPr>
        <p:txBody>
          <a:bodyPr anchorCtr="0" anchor="ctr" bIns="0" lIns="0" spcFirstLastPara="1" rIns="0" wrap="square" tIns="0">
            <a:noAutofit/>
          </a:bodyPr>
          <a:lstStyle>
            <a:lvl1pPr lvl="0" rtl="0" algn="ctr">
              <a:spcBef>
                <a:spcPts val="0"/>
              </a:spcBef>
              <a:spcAft>
                <a:spcPts val="0"/>
              </a:spcAft>
              <a:buClr>
                <a:schemeClr val="dk1"/>
              </a:buClr>
              <a:buSzPts val="3500"/>
              <a:buFont typeface="Bebas Neue"/>
              <a:buNone/>
              <a:defRPr>
                <a:solidFill>
                  <a:schemeClr val="dk1"/>
                </a:solidFill>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 name="Shape 26"/>
        <p:cNvGrpSpPr/>
        <p:nvPr/>
      </p:nvGrpSpPr>
      <p:grpSpPr>
        <a:xfrm>
          <a:off x="0" y="0"/>
          <a:ext cx="0" cy="0"/>
          <a:chOff x="0" y="0"/>
          <a:chExt cx="0" cy="0"/>
        </a:xfrm>
      </p:grpSpPr>
      <p:sp>
        <p:nvSpPr>
          <p:cNvPr id="27" name="Google Shape;27;p7"/>
          <p:cNvSpPr txBox="1"/>
          <p:nvPr>
            <p:ph type="title"/>
          </p:nvPr>
        </p:nvSpPr>
        <p:spPr>
          <a:xfrm>
            <a:off x="720000" y="1015750"/>
            <a:ext cx="4294800" cy="572700"/>
          </a:xfrm>
          <a:prstGeom prst="rect">
            <a:avLst/>
          </a:prstGeom>
        </p:spPr>
        <p:txBody>
          <a:bodyPr anchorCtr="0" anchor="ctr" bIns="0" lIns="0" spcFirstLastPara="1" rIns="0" wrap="square" tIns="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28" name="Google Shape;28;p7"/>
          <p:cNvSpPr txBox="1"/>
          <p:nvPr>
            <p:ph idx="1" type="subTitle"/>
          </p:nvPr>
        </p:nvSpPr>
        <p:spPr>
          <a:xfrm>
            <a:off x="720000" y="1829450"/>
            <a:ext cx="4294800" cy="2298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Font typeface="Nunito Light"/>
              <a:buChar char="●"/>
              <a:defRPr sz="1600"/>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8"/>
          <p:cNvSpPr txBox="1"/>
          <p:nvPr>
            <p:ph type="title"/>
          </p:nvPr>
        </p:nvSpPr>
        <p:spPr>
          <a:xfrm>
            <a:off x="2317950" y="1307100"/>
            <a:ext cx="4508100" cy="25293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1" name="Shape 31"/>
        <p:cNvGrpSpPr/>
        <p:nvPr/>
      </p:nvGrpSpPr>
      <p:grpSpPr>
        <a:xfrm>
          <a:off x="0" y="0"/>
          <a:ext cx="0" cy="0"/>
          <a:chOff x="0" y="0"/>
          <a:chExt cx="0" cy="0"/>
        </a:xfrm>
      </p:grpSpPr>
      <p:sp>
        <p:nvSpPr>
          <p:cNvPr id="32" name="Google Shape;32;p9"/>
          <p:cNvSpPr txBox="1"/>
          <p:nvPr>
            <p:ph type="title"/>
          </p:nvPr>
        </p:nvSpPr>
        <p:spPr>
          <a:xfrm>
            <a:off x="720000" y="1413525"/>
            <a:ext cx="3298500" cy="2095200"/>
          </a:xfrm>
          <a:prstGeom prst="rect">
            <a:avLst/>
          </a:prstGeom>
        </p:spPr>
        <p:txBody>
          <a:bodyPr anchorCtr="0" anchor="b" bIns="0" lIns="0" spcFirstLastPara="1" rIns="0" wrap="square" tIns="0">
            <a:noAutofit/>
          </a:bodyPr>
          <a:lstStyle>
            <a:lvl1pPr lvl="0" rtl="0">
              <a:spcBef>
                <a:spcPts val="0"/>
              </a:spcBef>
              <a:spcAft>
                <a:spcPts val="0"/>
              </a:spcAft>
              <a:buSzPts val="2500"/>
              <a:buNone/>
              <a:defRPr sz="4000"/>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33" name="Google Shape;33;p9"/>
          <p:cNvSpPr txBox="1"/>
          <p:nvPr>
            <p:ph idx="1" type="subTitle"/>
          </p:nvPr>
        </p:nvSpPr>
        <p:spPr>
          <a:xfrm>
            <a:off x="720000" y="3508800"/>
            <a:ext cx="4294800" cy="100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 name="Shape 34"/>
        <p:cNvGrpSpPr/>
        <p:nvPr/>
      </p:nvGrpSpPr>
      <p:grpSpPr>
        <a:xfrm>
          <a:off x="0" y="0"/>
          <a:ext cx="0" cy="0"/>
          <a:chOff x="0" y="0"/>
          <a:chExt cx="0" cy="0"/>
        </a:xfrm>
      </p:grpSpPr>
      <p:sp>
        <p:nvSpPr>
          <p:cNvPr id="35" name="Google Shape;35;p10"/>
          <p:cNvSpPr txBox="1"/>
          <p:nvPr>
            <p:ph type="title"/>
          </p:nvPr>
        </p:nvSpPr>
        <p:spPr>
          <a:xfrm>
            <a:off x="720000" y="3862050"/>
            <a:ext cx="7704000" cy="5727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a:lvl1pPr>
            <a:lvl2pPr lvl="1" rtl="0" algn="ctr">
              <a:spcBef>
                <a:spcPts val="0"/>
              </a:spcBef>
              <a:spcAft>
                <a:spcPts val="0"/>
              </a:spcAft>
              <a:buSzPts val="2500"/>
              <a:buNone/>
              <a:defRPr/>
            </a:lvl2pPr>
            <a:lvl3pPr lvl="2" rtl="0" algn="ctr">
              <a:spcBef>
                <a:spcPts val="0"/>
              </a:spcBef>
              <a:spcAft>
                <a:spcPts val="0"/>
              </a:spcAft>
              <a:buSzPts val="2500"/>
              <a:buNone/>
              <a:defRPr/>
            </a:lvl3pPr>
            <a:lvl4pPr lvl="3" rtl="0" algn="ctr">
              <a:spcBef>
                <a:spcPts val="0"/>
              </a:spcBef>
              <a:spcAft>
                <a:spcPts val="0"/>
              </a:spcAft>
              <a:buSzPts val="2500"/>
              <a:buNone/>
              <a:defRPr/>
            </a:lvl4pPr>
            <a:lvl5pPr lvl="4" rtl="0" algn="ctr">
              <a:spcBef>
                <a:spcPts val="0"/>
              </a:spcBef>
              <a:spcAft>
                <a:spcPts val="0"/>
              </a:spcAft>
              <a:buSzPts val="2500"/>
              <a:buNone/>
              <a:defRPr/>
            </a:lvl5pPr>
            <a:lvl6pPr lvl="5" rtl="0" algn="ctr">
              <a:spcBef>
                <a:spcPts val="0"/>
              </a:spcBef>
              <a:spcAft>
                <a:spcPts val="0"/>
              </a:spcAft>
              <a:buSzPts val="2500"/>
              <a:buNone/>
              <a:defRPr/>
            </a:lvl6pPr>
            <a:lvl7pPr lvl="6" rtl="0" algn="ctr">
              <a:spcBef>
                <a:spcPts val="0"/>
              </a:spcBef>
              <a:spcAft>
                <a:spcPts val="0"/>
              </a:spcAft>
              <a:buSzPts val="2500"/>
              <a:buNone/>
              <a:defRPr/>
            </a:lvl7pPr>
            <a:lvl8pPr lvl="7" rtl="0" algn="ctr">
              <a:spcBef>
                <a:spcPts val="0"/>
              </a:spcBef>
              <a:spcAft>
                <a:spcPts val="0"/>
              </a:spcAft>
              <a:buSzPts val="2500"/>
              <a:buNone/>
              <a:defRPr/>
            </a:lvl8pPr>
            <a:lvl9pPr lvl="8" rtl="0" algn="ctr">
              <a:spcBef>
                <a:spcPts val="0"/>
              </a:spcBef>
              <a:spcAft>
                <a:spcPts val="0"/>
              </a:spcAft>
              <a:buSzPts val="2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411475"/>
            <a:ext cx="8238600" cy="4782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2500"/>
              <a:buFont typeface="Fira Sans Extra Condensed SemiBold"/>
              <a:buNone/>
              <a:defRPr sz="2500">
                <a:latin typeface="Fira Sans Extra Condensed SemiBold"/>
                <a:ea typeface="Fira Sans Extra Condensed SemiBold"/>
                <a:cs typeface="Fira Sans Extra Condensed SemiBold"/>
                <a:sym typeface="Fira Sans Extra Condensed SemiBold"/>
              </a:defRPr>
            </a:lvl1pPr>
            <a:lvl2pPr lvl="1" rtl="0">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2pPr>
            <a:lvl3pPr lvl="2" rtl="0">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3pPr>
            <a:lvl4pPr lvl="3" rtl="0">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4pPr>
            <a:lvl5pPr lvl="4" rtl="0">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5pPr>
            <a:lvl6pPr lvl="5" rtl="0">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6pPr>
            <a:lvl7pPr lvl="6" rtl="0">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7pPr>
            <a:lvl8pPr lvl="7" rtl="0">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8pPr>
            <a:lvl9pPr lvl="8" rtl="0">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9pPr>
          </a:lstStyle>
          <a:p/>
        </p:txBody>
      </p:sp>
      <p:sp>
        <p:nvSpPr>
          <p:cNvPr id="7" name="Google Shape;7;p1"/>
          <p:cNvSpPr txBox="1"/>
          <p:nvPr>
            <p:ph idx="1" type="body"/>
          </p:nvPr>
        </p:nvSpPr>
        <p:spPr>
          <a:xfrm>
            <a:off x="713225" y="1024450"/>
            <a:ext cx="7717500" cy="34560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indent="-304800" lvl="1" marL="9144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indent="-304800" lvl="2" marL="13716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indent="-304800" lvl="3" marL="1828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indent="-304800" lvl="4" marL="22860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indent="-304800" lvl="5" marL="27432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indent="-304800" lvl="6" marL="32004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indent="-304800" lvl="7" marL="36576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indent="-304800" lvl="8" marL="411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1.jpg"/><Relationship Id="rId5"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27.png"/><Relationship Id="rId5" Type="http://schemas.openxmlformats.org/officeDocument/2006/relationships/image" Target="../media/image1.jpg"/><Relationship Id="rId6"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25.png"/><Relationship Id="rId5" Type="http://schemas.openxmlformats.org/officeDocument/2006/relationships/image" Target="../media/image28.png"/><Relationship Id="rId6" Type="http://schemas.openxmlformats.org/officeDocument/2006/relationships/image" Target="../media/image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29.png"/><Relationship Id="rId5"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1.jpg"/><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8.png"/><Relationship Id="rId5" Type="http://schemas.openxmlformats.org/officeDocument/2006/relationships/image" Target="../media/image14.png"/><Relationship Id="rId6"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26.png"/><Relationship Id="rId5" Type="http://schemas.openxmlformats.org/officeDocument/2006/relationships/image" Target="../media/image24.png"/><Relationship Id="rId6"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1.jpg"/><Relationship Id="rId6"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1.jpg"/><Relationship Id="rId6"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7" name="Shape 127"/>
        <p:cNvGrpSpPr/>
        <p:nvPr/>
      </p:nvGrpSpPr>
      <p:grpSpPr>
        <a:xfrm>
          <a:off x="0" y="0"/>
          <a:ext cx="0" cy="0"/>
          <a:chOff x="0" y="0"/>
          <a:chExt cx="0" cy="0"/>
        </a:xfrm>
      </p:grpSpPr>
      <p:sp>
        <p:nvSpPr>
          <p:cNvPr id="128" name="Google Shape;128;p26"/>
          <p:cNvSpPr txBox="1"/>
          <p:nvPr>
            <p:ph type="ctrTitle"/>
          </p:nvPr>
        </p:nvSpPr>
        <p:spPr>
          <a:xfrm>
            <a:off x="4787688" y="1445325"/>
            <a:ext cx="3696000" cy="172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Renewable Energy Forecasting</a:t>
            </a:r>
            <a:endParaRPr/>
          </a:p>
        </p:txBody>
      </p:sp>
      <p:sp>
        <p:nvSpPr>
          <p:cNvPr id="129" name="Google Shape;129;p26"/>
          <p:cNvSpPr txBox="1"/>
          <p:nvPr>
            <p:ph idx="1" type="subTitle"/>
          </p:nvPr>
        </p:nvSpPr>
        <p:spPr>
          <a:xfrm>
            <a:off x="4787688" y="3270575"/>
            <a:ext cx="3696000" cy="41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Jocelyn Zhao, Cecilia Dong, Charlene Wei</a:t>
            </a:r>
            <a:endParaRPr/>
          </a:p>
        </p:txBody>
      </p:sp>
      <p:sp>
        <p:nvSpPr>
          <p:cNvPr id="130" name="Google Shape;130;p26"/>
          <p:cNvSpPr/>
          <p:nvPr/>
        </p:nvSpPr>
        <p:spPr>
          <a:xfrm>
            <a:off x="4399093" y="2337585"/>
            <a:ext cx="178459" cy="93247"/>
          </a:xfrm>
          <a:custGeom>
            <a:rect b="b" l="l" r="r" t="t"/>
            <a:pathLst>
              <a:path extrusionOk="0" fill="none" h="4271" w="8174">
                <a:moveTo>
                  <a:pt x="1" y="4270"/>
                </a:moveTo>
                <a:cubicBezTo>
                  <a:pt x="3203" y="3870"/>
                  <a:pt x="6238" y="2536"/>
                  <a:pt x="8173" y="0"/>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 name="Google Shape;131;p26"/>
          <p:cNvGrpSpPr/>
          <p:nvPr/>
        </p:nvGrpSpPr>
        <p:grpSpPr>
          <a:xfrm>
            <a:off x="668987" y="595188"/>
            <a:ext cx="3964605" cy="3953118"/>
            <a:chOff x="668987" y="595188"/>
            <a:chExt cx="3964605" cy="3953118"/>
          </a:xfrm>
        </p:grpSpPr>
        <p:sp>
          <p:nvSpPr>
            <p:cNvPr id="132" name="Google Shape;132;p26"/>
            <p:cNvSpPr/>
            <p:nvPr/>
          </p:nvSpPr>
          <p:spPr>
            <a:xfrm>
              <a:off x="843638" y="1250847"/>
              <a:ext cx="3524115" cy="2819165"/>
            </a:xfrm>
            <a:custGeom>
              <a:rect b="b" l="l" r="r" t="t"/>
              <a:pathLst>
                <a:path extrusionOk="0" h="129127" w="161416">
                  <a:moveTo>
                    <a:pt x="115100" y="1"/>
                  </a:moveTo>
                  <a:cubicBezTo>
                    <a:pt x="100006" y="1"/>
                    <a:pt x="86367" y="7689"/>
                    <a:pt x="74554" y="16603"/>
                  </a:cubicBezTo>
                  <a:cubicBezTo>
                    <a:pt x="60544" y="27210"/>
                    <a:pt x="51737" y="30346"/>
                    <a:pt x="41530" y="33948"/>
                  </a:cubicBezTo>
                  <a:cubicBezTo>
                    <a:pt x="39595" y="34616"/>
                    <a:pt x="37661" y="35316"/>
                    <a:pt x="35592" y="36083"/>
                  </a:cubicBezTo>
                  <a:cubicBezTo>
                    <a:pt x="35059" y="36250"/>
                    <a:pt x="34558" y="36450"/>
                    <a:pt x="34025" y="36650"/>
                  </a:cubicBezTo>
                  <a:lnTo>
                    <a:pt x="33791" y="36717"/>
                  </a:lnTo>
                  <a:cubicBezTo>
                    <a:pt x="33224" y="36951"/>
                    <a:pt x="32624" y="37184"/>
                    <a:pt x="31990" y="37418"/>
                  </a:cubicBezTo>
                  <a:cubicBezTo>
                    <a:pt x="31189" y="37751"/>
                    <a:pt x="30355" y="38085"/>
                    <a:pt x="29521" y="38418"/>
                  </a:cubicBezTo>
                  <a:cubicBezTo>
                    <a:pt x="29255" y="38518"/>
                    <a:pt x="28988" y="38652"/>
                    <a:pt x="28687" y="38752"/>
                  </a:cubicBezTo>
                  <a:cubicBezTo>
                    <a:pt x="27587" y="39219"/>
                    <a:pt x="26453" y="39719"/>
                    <a:pt x="25252" y="40253"/>
                  </a:cubicBezTo>
                  <a:cubicBezTo>
                    <a:pt x="24618" y="40553"/>
                    <a:pt x="23984" y="40820"/>
                    <a:pt x="23317" y="41154"/>
                  </a:cubicBezTo>
                  <a:lnTo>
                    <a:pt x="23184" y="41187"/>
                  </a:lnTo>
                  <a:lnTo>
                    <a:pt x="22350" y="41621"/>
                  </a:lnTo>
                  <a:cubicBezTo>
                    <a:pt x="21382" y="42054"/>
                    <a:pt x="20448" y="42521"/>
                    <a:pt x="19448" y="43022"/>
                  </a:cubicBezTo>
                  <a:lnTo>
                    <a:pt x="17913" y="43789"/>
                  </a:lnTo>
                  <a:cubicBezTo>
                    <a:pt x="15678" y="44923"/>
                    <a:pt x="13643" y="46357"/>
                    <a:pt x="11809" y="48025"/>
                  </a:cubicBezTo>
                  <a:cubicBezTo>
                    <a:pt x="11775" y="48092"/>
                    <a:pt x="11709" y="48125"/>
                    <a:pt x="11675" y="48159"/>
                  </a:cubicBezTo>
                  <a:cubicBezTo>
                    <a:pt x="10575" y="49193"/>
                    <a:pt x="9540" y="50327"/>
                    <a:pt x="8640" y="51494"/>
                  </a:cubicBezTo>
                  <a:cubicBezTo>
                    <a:pt x="7839" y="52495"/>
                    <a:pt x="7139" y="53529"/>
                    <a:pt x="6505" y="54596"/>
                  </a:cubicBezTo>
                  <a:cubicBezTo>
                    <a:pt x="1768" y="62335"/>
                    <a:pt x="0" y="72176"/>
                    <a:pt x="1168" y="80949"/>
                  </a:cubicBezTo>
                  <a:cubicBezTo>
                    <a:pt x="1201" y="81282"/>
                    <a:pt x="1235" y="81649"/>
                    <a:pt x="1301" y="81983"/>
                  </a:cubicBezTo>
                  <a:cubicBezTo>
                    <a:pt x="1335" y="82316"/>
                    <a:pt x="1401" y="82583"/>
                    <a:pt x="1468" y="82950"/>
                  </a:cubicBezTo>
                  <a:cubicBezTo>
                    <a:pt x="1535" y="83350"/>
                    <a:pt x="1601" y="83717"/>
                    <a:pt x="1668" y="84118"/>
                  </a:cubicBezTo>
                  <a:cubicBezTo>
                    <a:pt x="1735" y="84418"/>
                    <a:pt x="1802" y="84718"/>
                    <a:pt x="1868" y="85018"/>
                  </a:cubicBezTo>
                  <a:cubicBezTo>
                    <a:pt x="1935" y="85285"/>
                    <a:pt x="2002" y="85552"/>
                    <a:pt x="2068" y="85852"/>
                  </a:cubicBezTo>
                  <a:cubicBezTo>
                    <a:pt x="2102" y="86019"/>
                    <a:pt x="2169" y="86219"/>
                    <a:pt x="2202" y="86386"/>
                  </a:cubicBezTo>
                  <a:cubicBezTo>
                    <a:pt x="2202" y="86419"/>
                    <a:pt x="2202" y="86453"/>
                    <a:pt x="2202" y="86486"/>
                  </a:cubicBezTo>
                  <a:cubicBezTo>
                    <a:pt x="2269" y="86719"/>
                    <a:pt x="2335" y="86953"/>
                    <a:pt x="2402" y="87186"/>
                  </a:cubicBezTo>
                  <a:cubicBezTo>
                    <a:pt x="2836" y="88788"/>
                    <a:pt x="3369" y="90322"/>
                    <a:pt x="3970" y="91856"/>
                  </a:cubicBezTo>
                  <a:cubicBezTo>
                    <a:pt x="4070" y="92123"/>
                    <a:pt x="4170" y="92390"/>
                    <a:pt x="4270" y="92657"/>
                  </a:cubicBezTo>
                  <a:cubicBezTo>
                    <a:pt x="4704" y="93658"/>
                    <a:pt x="5171" y="94658"/>
                    <a:pt x="5671" y="95659"/>
                  </a:cubicBezTo>
                  <a:cubicBezTo>
                    <a:pt x="5804" y="95959"/>
                    <a:pt x="5938" y="96193"/>
                    <a:pt x="6071" y="96493"/>
                  </a:cubicBezTo>
                  <a:cubicBezTo>
                    <a:pt x="6238" y="96793"/>
                    <a:pt x="6405" y="97094"/>
                    <a:pt x="6572" y="97394"/>
                  </a:cubicBezTo>
                  <a:cubicBezTo>
                    <a:pt x="7105" y="98328"/>
                    <a:pt x="7639" y="99262"/>
                    <a:pt x="8240" y="100162"/>
                  </a:cubicBezTo>
                  <a:cubicBezTo>
                    <a:pt x="8406" y="100429"/>
                    <a:pt x="8573" y="100696"/>
                    <a:pt x="8740" y="100963"/>
                  </a:cubicBezTo>
                  <a:cubicBezTo>
                    <a:pt x="9374" y="101897"/>
                    <a:pt x="10007" y="102798"/>
                    <a:pt x="10675" y="103665"/>
                  </a:cubicBezTo>
                  <a:cubicBezTo>
                    <a:pt x="10908" y="103965"/>
                    <a:pt x="11108" y="104232"/>
                    <a:pt x="11342" y="104499"/>
                  </a:cubicBezTo>
                  <a:cubicBezTo>
                    <a:pt x="12176" y="105566"/>
                    <a:pt x="13043" y="106567"/>
                    <a:pt x="13977" y="107568"/>
                  </a:cubicBezTo>
                  <a:lnTo>
                    <a:pt x="14344" y="107968"/>
                  </a:lnTo>
                  <a:cubicBezTo>
                    <a:pt x="15044" y="108702"/>
                    <a:pt x="15745" y="109402"/>
                    <a:pt x="16479" y="110070"/>
                  </a:cubicBezTo>
                  <a:cubicBezTo>
                    <a:pt x="16646" y="110236"/>
                    <a:pt x="16879" y="110436"/>
                    <a:pt x="17012" y="110570"/>
                  </a:cubicBezTo>
                  <a:cubicBezTo>
                    <a:pt x="17113" y="110670"/>
                    <a:pt x="17246" y="110770"/>
                    <a:pt x="17346" y="110870"/>
                  </a:cubicBezTo>
                  <a:cubicBezTo>
                    <a:pt x="17746" y="111237"/>
                    <a:pt x="18147" y="111604"/>
                    <a:pt x="18580" y="111938"/>
                  </a:cubicBezTo>
                  <a:lnTo>
                    <a:pt x="19147" y="112438"/>
                  </a:lnTo>
                  <a:lnTo>
                    <a:pt x="19614" y="112805"/>
                  </a:lnTo>
                  <a:cubicBezTo>
                    <a:pt x="19848" y="112972"/>
                    <a:pt x="20081" y="113172"/>
                    <a:pt x="20315" y="113339"/>
                  </a:cubicBezTo>
                  <a:cubicBezTo>
                    <a:pt x="21482" y="114239"/>
                    <a:pt x="22717" y="115140"/>
                    <a:pt x="24017" y="115974"/>
                  </a:cubicBezTo>
                  <a:cubicBezTo>
                    <a:pt x="24184" y="116107"/>
                    <a:pt x="24418" y="116241"/>
                    <a:pt x="24618" y="116341"/>
                  </a:cubicBezTo>
                  <a:cubicBezTo>
                    <a:pt x="24785" y="116474"/>
                    <a:pt x="24918" y="116541"/>
                    <a:pt x="25152" y="116674"/>
                  </a:cubicBezTo>
                  <a:cubicBezTo>
                    <a:pt x="25352" y="116808"/>
                    <a:pt x="25519" y="116908"/>
                    <a:pt x="25785" y="117075"/>
                  </a:cubicBezTo>
                  <a:cubicBezTo>
                    <a:pt x="26052" y="117208"/>
                    <a:pt x="26319" y="117375"/>
                    <a:pt x="26586" y="117542"/>
                  </a:cubicBezTo>
                  <a:cubicBezTo>
                    <a:pt x="27186" y="117875"/>
                    <a:pt x="27787" y="118209"/>
                    <a:pt x="28387" y="118509"/>
                  </a:cubicBezTo>
                  <a:lnTo>
                    <a:pt x="29088" y="118876"/>
                  </a:lnTo>
                  <a:cubicBezTo>
                    <a:pt x="29555" y="119109"/>
                    <a:pt x="30022" y="119343"/>
                    <a:pt x="30522" y="119543"/>
                  </a:cubicBezTo>
                  <a:cubicBezTo>
                    <a:pt x="43643" y="125630"/>
                    <a:pt x="58648" y="129127"/>
                    <a:pt x="73757" y="129127"/>
                  </a:cubicBezTo>
                  <a:cubicBezTo>
                    <a:pt x="79927" y="129127"/>
                    <a:pt x="86115" y="128544"/>
                    <a:pt x="92199" y="127315"/>
                  </a:cubicBezTo>
                  <a:cubicBezTo>
                    <a:pt x="93667" y="127015"/>
                    <a:pt x="95168" y="126715"/>
                    <a:pt x="96636" y="126314"/>
                  </a:cubicBezTo>
                  <a:cubicBezTo>
                    <a:pt x="98037" y="125948"/>
                    <a:pt x="99405" y="125581"/>
                    <a:pt x="100806" y="125147"/>
                  </a:cubicBezTo>
                  <a:lnTo>
                    <a:pt x="100839" y="125147"/>
                  </a:lnTo>
                  <a:cubicBezTo>
                    <a:pt x="101339" y="124980"/>
                    <a:pt x="101806" y="124813"/>
                    <a:pt x="102307" y="124680"/>
                  </a:cubicBezTo>
                  <a:cubicBezTo>
                    <a:pt x="102674" y="124547"/>
                    <a:pt x="103041" y="124413"/>
                    <a:pt x="103374" y="124313"/>
                  </a:cubicBezTo>
                  <a:lnTo>
                    <a:pt x="103874" y="124146"/>
                  </a:lnTo>
                  <a:cubicBezTo>
                    <a:pt x="104308" y="123979"/>
                    <a:pt x="104708" y="123813"/>
                    <a:pt x="105209" y="123646"/>
                  </a:cubicBezTo>
                  <a:cubicBezTo>
                    <a:pt x="105676" y="123479"/>
                    <a:pt x="106143" y="123279"/>
                    <a:pt x="106643" y="123112"/>
                  </a:cubicBezTo>
                  <a:cubicBezTo>
                    <a:pt x="107110" y="122912"/>
                    <a:pt x="107610" y="122712"/>
                    <a:pt x="108077" y="122512"/>
                  </a:cubicBezTo>
                  <a:cubicBezTo>
                    <a:pt x="108544" y="122345"/>
                    <a:pt x="109011" y="122111"/>
                    <a:pt x="109512" y="121911"/>
                  </a:cubicBezTo>
                  <a:cubicBezTo>
                    <a:pt x="110446" y="121511"/>
                    <a:pt x="111380" y="121077"/>
                    <a:pt x="112314" y="120610"/>
                  </a:cubicBezTo>
                  <a:cubicBezTo>
                    <a:pt x="112747" y="120410"/>
                    <a:pt x="113181" y="120210"/>
                    <a:pt x="113581" y="119977"/>
                  </a:cubicBezTo>
                  <a:lnTo>
                    <a:pt x="114148" y="119710"/>
                  </a:lnTo>
                  <a:lnTo>
                    <a:pt x="115082" y="119209"/>
                  </a:lnTo>
                  <a:cubicBezTo>
                    <a:pt x="115983" y="118709"/>
                    <a:pt x="116884" y="118209"/>
                    <a:pt x="117751" y="117708"/>
                  </a:cubicBezTo>
                  <a:lnTo>
                    <a:pt x="117851" y="117642"/>
                  </a:lnTo>
                  <a:cubicBezTo>
                    <a:pt x="118285" y="117408"/>
                    <a:pt x="118718" y="117141"/>
                    <a:pt x="119152" y="116874"/>
                  </a:cubicBezTo>
                  <a:lnTo>
                    <a:pt x="119219" y="116841"/>
                  </a:lnTo>
                  <a:cubicBezTo>
                    <a:pt x="120119" y="116307"/>
                    <a:pt x="120987" y="115740"/>
                    <a:pt x="121854" y="115173"/>
                  </a:cubicBezTo>
                  <a:cubicBezTo>
                    <a:pt x="122288" y="114873"/>
                    <a:pt x="122721" y="114573"/>
                    <a:pt x="123155" y="114273"/>
                  </a:cubicBezTo>
                  <a:cubicBezTo>
                    <a:pt x="124456" y="113339"/>
                    <a:pt x="125757" y="112371"/>
                    <a:pt x="127024" y="111370"/>
                  </a:cubicBezTo>
                  <a:cubicBezTo>
                    <a:pt x="127858" y="110737"/>
                    <a:pt x="128659" y="110036"/>
                    <a:pt x="129493" y="109369"/>
                  </a:cubicBezTo>
                  <a:cubicBezTo>
                    <a:pt x="129493" y="109336"/>
                    <a:pt x="129526" y="109302"/>
                    <a:pt x="129526" y="109302"/>
                  </a:cubicBezTo>
                  <a:cubicBezTo>
                    <a:pt x="130227" y="108702"/>
                    <a:pt x="130927" y="108068"/>
                    <a:pt x="131628" y="107434"/>
                  </a:cubicBezTo>
                  <a:cubicBezTo>
                    <a:pt x="132161" y="106934"/>
                    <a:pt x="132728" y="106400"/>
                    <a:pt x="133262" y="105867"/>
                  </a:cubicBezTo>
                  <a:cubicBezTo>
                    <a:pt x="133629" y="105500"/>
                    <a:pt x="133996" y="105133"/>
                    <a:pt x="134363" y="104766"/>
                  </a:cubicBezTo>
                  <a:lnTo>
                    <a:pt x="134396" y="104732"/>
                  </a:lnTo>
                  <a:cubicBezTo>
                    <a:pt x="134763" y="104365"/>
                    <a:pt x="135197" y="103898"/>
                    <a:pt x="135530" y="103565"/>
                  </a:cubicBezTo>
                  <a:cubicBezTo>
                    <a:pt x="135831" y="103231"/>
                    <a:pt x="136164" y="102864"/>
                    <a:pt x="136498" y="102531"/>
                  </a:cubicBezTo>
                  <a:cubicBezTo>
                    <a:pt x="136665" y="102331"/>
                    <a:pt x="136798" y="102164"/>
                    <a:pt x="136965" y="101964"/>
                  </a:cubicBezTo>
                  <a:cubicBezTo>
                    <a:pt x="137298" y="101630"/>
                    <a:pt x="137565" y="101330"/>
                    <a:pt x="137899" y="100930"/>
                  </a:cubicBezTo>
                  <a:cubicBezTo>
                    <a:pt x="138266" y="100529"/>
                    <a:pt x="138599" y="100129"/>
                    <a:pt x="138933" y="99729"/>
                  </a:cubicBezTo>
                  <a:cubicBezTo>
                    <a:pt x="139166" y="99429"/>
                    <a:pt x="139433" y="99128"/>
                    <a:pt x="139667" y="98795"/>
                  </a:cubicBezTo>
                  <a:lnTo>
                    <a:pt x="139833" y="98595"/>
                  </a:lnTo>
                  <a:cubicBezTo>
                    <a:pt x="139967" y="98461"/>
                    <a:pt x="140100" y="98294"/>
                    <a:pt x="140200" y="98128"/>
                  </a:cubicBezTo>
                  <a:cubicBezTo>
                    <a:pt x="140501" y="97761"/>
                    <a:pt x="140767" y="97427"/>
                    <a:pt x="141101" y="96994"/>
                  </a:cubicBezTo>
                  <a:cubicBezTo>
                    <a:pt x="141435" y="96560"/>
                    <a:pt x="141768" y="96126"/>
                    <a:pt x="142102" y="95693"/>
                  </a:cubicBezTo>
                  <a:lnTo>
                    <a:pt x="142168" y="95592"/>
                  </a:lnTo>
                  <a:cubicBezTo>
                    <a:pt x="142869" y="94625"/>
                    <a:pt x="143569" y="93624"/>
                    <a:pt x="144270" y="92590"/>
                  </a:cubicBezTo>
                  <a:cubicBezTo>
                    <a:pt x="144670" y="91990"/>
                    <a:pt x="145071" y="91356"/>
                    <a:pt x="145504" y="90722"/>
                  </a:cubicBezTo>
                  <a:cubicBezTo>
                    <a:pt x="146138" y="89722"/>
                    <a:pt x="146772" y="88688"/>
                    <a:pt x="147406" y="87620"/>
                  </a:cubicBezTo>
                  <a:cubicBezTo>
                    <a:pt x="155812" y="73277"/>
                    <a:pt x="161416" y="52862"/>
                    <a:pt x="159814" y="36117"/>
                  </a:cubicBezTo>
                  <a:cubicBezTo>
                    <a:pt x="157746" y="14301"/>
                    <a:pt x="139733" y="1925"/>
                    <a:pt x="118818" y="158"/>
                  </a:cubicBezTo>
                  <a:cubicBezTo>
                    <a:pt x="117570" y="52"/>
                    <a:pt x="116330" y="1"/>
                    <a:pt x="115100" y="1"/>
                  </a:cubicBezTo>
                  <a:close/>
                </a:path>
              </a:pathLst>
            </a:custGeom>
            <a:solidFill>
              <a:srgbClr val="A7E3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6"/>
            <p:cNvSpPr/>
            <p:nvPr/>
          </p:nvSpPr>
          <p:spPr>
            <a:xfrm>
              <a:off x="2515767" y="1821162"/>
              <a:ext cx="1192185" cy="2664678"/>
            </a:xfrm>
            <a:custGeom>
              <a:rect b="b" l="l" r="r" t="t"/>
              <a:pathLst>
                <a:path extrusionOk="0" h="122051" w="54606">
                  <a:moveTo>
                    <a:pt x="24351" y="48856"/>
                  </a:moveTo>
                  <a:lnTo>
                    <a:pt x="24484" y="49356"/>
                  </a:lnTo>
                  <a:lnTo>
                    <a:pt x="24484" y="49423"/>
                  </a:lnTo>
                  <a:lnTo>
                    <a:pt x="24251" y="49790"/>
                  </a:lnTo>
                  <a:cubicBezTo>
                    <a:pt x="23651" y="50624"/>
                    <a:pt x="23050" y="51424"/>
                    <a:pt x="22383" y="52225"/>
                  </a:cubicBezTo>
                  <a:lnTo>
                    <a:pt x="22116" y="52525"/>
                  </a:lnTo>
                  <a:lnTo>
                    <a:pt x="22083" y="52558"/>
                  </a:lnTo>
                  <a:lnTo>
                    <a:pt x="21749" y="52925"/>
                  </a:lnTo>
                  <a:lnTo>
                    <a:pt x="21749" y="48856"/>
                  </a:lnTo>
                  <a:close/>
                  <a:moveTo>
                    <a:pt x="32116" y="0"/>
                  </a:moveTo>
                  <a:cubicBezTo>
                    <a:pt x="31354" y="0"/>
                    <a:pt x="30290" y="2839"/>
                    <a:pt x="29455" y="5591"/>
                  </a:cubicBezTo>
                  <a:cubicBezTo>
                    <a:pt x="29288" y="6192"/>
                    <a:pt x="29121" y="6759"/>
                    <a:pt x="28988" y="7326"/>
                  </a:cubicBezTo>
                  <a:cubicBezTo>
                    <a:pt x="28954" y="7393"/>
                    <a:pt x="28921" y="7459"/>
                    <a:pt x="28921" y="7526"/>
                  </a:cubicBezTo>
                  <a:cubicBezTo>
                    <a:pt x="28254" y="9995"/>
                    <a:pt x="26686" y="16066"/>
                    <a:pt x="25819" y="20869"/>
                  </a:cubicBezTo>
                  <a:cubicBezTo>
                    <a:pt x="25452" y="22670"/>
                    <a:pt x="25252" y="24472"/>
                    <a:pt x="25252" y="26273"/>
                  </a:cubicBezTo>
                  <a:lnTo>
                    <a:pt x="25252" y="26306"/>
                  </a:lnTo>
                  <a:cubicBezTo>
                    <a:pt x="25418" y="30142"/>
                    <a:pt x="25685" y="30476"/>
                    <a:pt x="26619" y="33378"/>
                  </a:cubicBezTo>
                  <a:cubicBezTo>
                    <a:pt x="27153" y="34879"/>
                    <a:pt x="27487" y="36447"/>
                    <a:pt x="27720" y="38048"/>
                  </a:cubicBezTo>
                  <a:lnTo>
                    <a:pt x="27253" y="38115"/>
                  </a:lnTo>
                  <a:lnTo>
                    <a:pt x="26886" y="38181"/>
                  </a:lnTo>
                  <a:lnTo>
                    <a:pt x="26619" y="40016"/>
                  </a:lnTo>
                  <a:cubicBezTo>
                    <a:pt x="26552" y="40013"/>
                    <a:pt x="26485" y="40011"/>
                    <a:pt x="26418" y="40011"/>
                  </a:cubicBezTo>
                  <a:cubicBezTo>
                    <a:pt x="25824" y="40011"/>
                    <a:pt x="25258" y="40143"/>
                    <a:pt x="24718" y="40383"/>
                  </a:cubicBezTo>
                  <a:cubicBezTo>
                    <a:pt x="24384" y="40550"/>
                    <a:pt x="24084" y="40750"/>
                    <a:pt x="23851" y="41050"/>
                  </a:cubicBezTo>
                  <a:lnTo>
                    <a:pt x="23417" y="40950"/>
                  </a:lnTo>
                  <a:cubicBezTo>
                    <a:pt x="22450" y="40783"/>
                    <a:pt x="21416" y="40650"/>
                    <a:pt x="20415" y="40617"/>
                  </a:cubicBezTo>
                  <a:cubicBezTo>
                    <a:pt x="19247" y="40617"/>
                    <a:pt x="18113" y="40683"/>
                    <a:pt x="16979" y="40850"/>
                  </a:cubicBezTo>
                  <a:lnTo>
                    <a:pt x="16946" y="40850"/>
                  </a:lnTo>
                  <a:cubicBezTo>
                    <a:pt x="13543" y="41384"/>
                    <a:pt x="10541" y="42485"/>
                    <a:pt x="9440" y="43118"/>
                  </a:cubicBezTo>
                  <a:cubicBezTo>
                    <a:pt x="9407" y="43152"/>
                    <a:pt x="9374" y="43185"/>
                    <a:pt x="9340" y="43185"/>
                  </a:cubicBezTo>
                  <a:cubicBezTo>
                    <a:pt x="9307" y="43218"/>
                    <a:pt x="9274" y="43252"/>
                    <a:pt x="9240" y="43285"/>
                  </a:cubicBezTo>
                  <a:cubicBezTo>
                    <a:pt x="9207" y="43285"/>
                    <a:pt x="9174" y="43318"/>
                    <a:pt x="9174" y="43318"/>
                  </a:cubicBezTo>
                  <a:lnTo>
                    <a:pt x="9140" y="43352"/>
                  </a:lnTo>
                  <a:cubicBezTo>
                    <a:pt x="9107" y="43352"/>
                    <a:pt x="9107" y="43385"/>
                    <a:pt x="9073" y="43385"/>
                  </a:cubicBezTo>
                  <a:lnTo>
                    <a:pt x="9040" y="43452"/>
                  </a:lnTo>
                  <a:cubicBezTo>
                    <a:pt x="8707" y="43852"/>
                    <a:pt x="8406" y="44820"/>
                    <a:pt x="8306" y="45820"/>
                  </a:cubicBezTo>
                  <a:cubicBezTo>
                    <a:pt x="8240" y="46421"/>
                    <a:pt x="8273" y="47021"/>
                    <a:pt x="8373" y="47622"/>
                  </a:cubicBezTo>
                  <a:cubicBezTo>
                    <a:pt x="8406" y="47722"/>
                    <a:pt x="8440" y="47822"/>
                    <a:pt x="8473" y="47922"/>
                  </a:cubicBezTo>
                  <a:lnTo>
                    <a:pt x="12576" y="48155"/>
                  </a:lnTo>
                  <a:lnTo>
                    <a:pt x="14444" y="48255"/>
                  </a:lnTo>
                  <a:lnTo>
                    <a:pt x="16979" y="48422"/>
                  </a:lnTo>
                  <a:lnTo>
                    <a:pt x="16612" y="56895"/>
                  </a:lnTo>
                  <a:cubicBezTo>
                    <a:pt x="16612" y="56895"/>
                    <a:pt x="15578" y="57662"/>
                    <a:pt x="14311" y="58763"/>
                  </a:cubicBezTo>
                  <a:cubicBezTo>
                    <a:pt x="13310" y="59597"/>
                    <a:pt x="12409" y="60531"/>
                    <a:pt x="11542" y="61498"/>
                  </a:cubicBezTo>
                  <a:cubicBezTo>
                    <a:pt x="11475" y="61598"/>
                    <a:pt x="11408" y="61665"/>
                    <a:pt x="11342" y="61765"/>
                  </a:cubicBezTo>
                  <a:lnTo>
                    <a:pt x="11075" y="62132"/>
                  </a:lnTo>
                  <a:cubicBezTo>
                    <a:pt x="11042" y="62132"/>
                    <a:pt x="11042" y="62165"/>
                    <a:pt x="11008" y="62199"/>
                  </a:cubicBezTo>
                  <a:cubicBezTo>
                    <a:pt x="9907" y="63900"/>
                    <a:pt x="8873" y="65668"/>
                    <a:pt x="7939" y="67469"/>
                  </a:cubicBezTo>
                  <a:cubicBezTo>
                    <a:pt x="6905" y="69370"/>
                    <a:pt x="6005" y="71072"/>
                    <a:pt x="5638" y="71605"/>
                  </a:cubicBezTo>
                  <a:cubicBezTo>
                    <a:pt x="5171" y="72206"/>
                    <a:pt x="4370" y="73807"/>
                    <a:pt x="3536" y="75275"/>
                  </a:cubicBezTo>
                  <a:cubicBezTo>
                    <a:pt x="2869" y="76476"/>
                    <a:pt x="2202" y="77576"/>
                    <a:pt x="1735" y="77977"/>
                  </a:cubicBezTo>
                  <a:cubicBezTo>
                    <a:pt x="667" y="78911"/>
                    <a:pt x="0" y="79878"/>
                    <a:pt x="534" y="80145"/>
                  </a:cubicBezTo>
                  <a:cubicBezTo>
                    <a:pt x="678" y="80212"/>
                    <a:pt x="841" y="80252"/>
                    <a:pt x="1030" y="80252"/>
                  </a:cubicBezTo>
                  <a:cubicBezTo>
                    <a:pt x="1590" y="80252"/>
                    <a:pt x="2383" y="79907"/>
                    <a:pt x="3603" y="78911"/>
                  </a:cubicBezTo>
                  <a:cubicBezTo>
                    <a:pt x="3636" y="78877"/>
                    <a:pt x="3636" y="78877"/>
                    <a:pt x="3670" y="78844"/>
                  </a:cubicBezTo>
                  <a:cubicBezTo>
                    <a:pt x="5271" y="77510"/>
                    <a:pt x="9407" y="72039"/>
                    <a:pt x="9674" y="71705"/>
                  </a:cubicBezTo>
                  <a:cubicBezTo>
                    <a:pt x="9907" y="71339"/>
                    <a:pt x="10241" y="70972"/>
                    <a:pt x="10575" y="70605"/>
                  </a:cubicBezTo>
                  <a:cubicBezTo>
                    <a:pt x="10675" y="70438"/>
                    <a:pt x="10808" y="70304"/>
                    <a:pt x="10941" y="70138"/>
                  </a:cubicBezTo>
                  <a:cubicBezTo>
                    <a:pt x="11675" y="69237"/>
                    <a:pt x="12609" y="68103"/>
                    <a:pt x="13443" y="67135"/>
                  </a:cubicBezTo>
                  <a:cubicBezTo>
                    <a:pt x="13643" y="66869"/>
                    <a:pt x="13844" y="66602"/>
                    <a:pt x="14077" y="66335"/>
                  </a:cubicBezTo>
                  <a:cubicBezTo>
                    <a:pt x="14177" y="66201"/>
                    <a:pt x="14311" y="66035"/>
                    <a:pt x="14444" y="65901"/>
                  </a:cubicBezTo>
                  <a:cubicBezTo>
                    <a:pt x="14711" y="65568"/>
                    <a:pt x="14978" y="65234"/>
                    <a:pt x="15278" y="64901"/>
                  </a:cubicBezTo>
                  <a:cubicBezTo>
                    <a:pt x="15932" y="64142"/>
                    <a:pt x="16196" y="64060"/>
                    <a:pt x="16280" y="64060"/>
                  </a:cubicBezTo>
                  <a:cubicBezTo>
                    <a:pt x="16303" y="64060"/>
                    <a:pt x="16312" y="64067"/>
                    <a:pt x="16312" y="64067"/>
                  </a:cubicBezTo>
                  <a:lnTo>
                    <a:pt x="16245" y="65601"/>
                  </a:lnTo>
                  <a:lnTo>
                    <a:pt x="16212" y="66568"/>
                  </a:lnTo>
                  <a:lnTo>
                    <a:pt x="14677" y="121941"/>
                  </a:lnTo>
                  <a:cubicBezTo>
                    <a:pt x="14954" y="121881"/>
                    <a:pt x="15231" y="121858"/>
                    <a:pt x="15508" y="121858"/>
                  </a:cubicBezTo>
                  <a:cubicBezTo>
                    <a:pt x="16297" y="121858"/>
                    <a:pt x="17084" y="122041"/>
                    <a:pt x="17862" y="122041"/>
                  </a:cubicBezTo>
                  <a:cubicBezTo>
                    <a:pt x="18158" y="122041"/>
                    <a:pt x="18454" y="122015"/>
                    <a:pt x="18747" y="121941"/>
                  </a:cubicBezTo>
                  <a:cubicBezTo>
                    <a:pt x="19012" y="121874"/>
                    <a:pt x="19326" y="121849"/>
                    <a:pt x="19669" y="121849"/>
                  </a:cubicBezTo>
                  <a:cubicBezTo>
                    <a:pt x="20644" y="121849"/>
                    <a:pt x="21855" y="122051"/>
                    <a:pt x="22832" y="122051"/>
                  </a:cubicBezTo>
                  <a:cubicBezTo>
                    <a:pt x="23202" y="122051"/>
                    <a:pt x="23540" y="122022"/>
                    <a:pt x="23817" y="121941"/>
                  </a:cubicBezTo>
                  <a:lnTo>
                    <a:pt x="23851" y="121941"/>
                  </a:lnTo>
                  <a:lnTo>
                    <a:pt x="21816" y="57228"/>
                  </a:lnTo>
                  <a:lnTo>
                    <a:pt x="21816" y="57128"/>
                  </a:lnTo>
                  <a:lnTo>
                    <a:pt x="21849" y="57062"/>
                  </a:lnTo>
                  <a:lnTo>
                    <a:pt x="22783" y="56061"/>
                  </a:lnTo>
                  <a:lnTo>
                    <a:pt x="27453" y="50924"/>
                  </a:lnTo>
                  <a:cubicBezTo>
                    <a:pt x="27453" y="50924"/>
                    <a:pt x="27453" y="50891"/>
                    <a:pt x="27487" y="50891"/>
                  </a:cubicBezTo>
                  <a:cubicBezTo>
                    <a:pt x="27553" y="50957"/>
                    <a:pt x="27620" y="50991"/>
                    <a:pt x="27687" y="51024"/>
                  </a:cubicBezTo>
                  <a:cubicBezTo>
                    <a:pt x="27828" y="51112"/>
                    <a:pt x="27978" y="51154"/>
                    <a:pt x="28127" y="51154"/>
                  </a:cubicBezTo>
                  <a:cubicBezTo>
                    <a:pt x="28261" y="51154"/>
                    <a:pt x="28395" y="51120"/>
                    <a:pt x="28521" y="51057"/>
                  </a:cubicBezTo>
                  <a:cubicBezTo>
                    <a:pt x="28921" y="50790"/>
                    <a:pt x="29855" y="48789"/>
                    <a:pt x="29855" y="48789"/>
                  </a:cubicBezTo>
                  <a:lnTo>
                    <a:pt x="31056" y="48489"/>
                  </a:lnTo>
                  <a:lnTo>
                    <a:pt x="31089" y="48489"/>
                  </a:lnTo>
                  <a:lnTo>
                    <a:pt x="31690" y="48322"/>
                  </a:lnTo>
                  <a:lnTo>
                    <a:pt x="32190" y="48822"/>
                  </a:lnTo>
                  <a:lnTo>
                    <a:pt x="35259" y="51791"/>
                  </a:lnTo>
                  <a:lnTo>
                    <a:pt x="35392" y="51925"/>
                  </a:lnTo>
                  <a:lnTo>
                    <a:pt x="52371" y="67703"/>
                  </a:lnTo>
                  <a:lnTo>
                    <a:pt x="52404" y="67736"/>
                  </a:lnTo>
                  <a:cubicBezTo>
                    <a:pt x="52492" y="67853"/>
                    <a:pt x="53242" y="68658"/>
                    <a:pt x="53853" y="68658"/>
                  </a:cubicBezTo>
                  <a:cubicBezTo>
                    <a:pt x="53941" y="68658"/>
                    <a:pt x="54026" y="68641"/>
                    <a:pt x="54106" y="68603"/>
                  </a:cubicBezTo>
                  <a:cubicBezTo>
                    <a:pt x="54606" y="68336"/>
                    <a:pt x="53205" y="66435"/>
                    <a:pt x="52571" y="65601"/>
                  </a:cubicBezTo>
                  <a:lnTo>
                    <a:pt x="52538" y="65601"/>
                  </a:lnTo>
                  <a:lnTo>
                    <a:pt x="52438" y="65468"/>
                  </a:lnTo>
                  <a:cubicBezTo>
                    <a:pt x="52404" y="65368"/>
                    <a:pt x="52338" y="65301"/>
                    <a:pt x="52271" y="65234"/>
                  </a:cubicBezTo>
                  <a:lnTo>
                    <a:pt x="50436" y="63366"/>
                  </a:lnTo>
                  <a:lnTo>
                    <a:pt x="50370" y="63333"/>
                  </a:lnTo>
                  <a:lnTo>
                    <a:pt x="44165" y="57028"/>
                  </a:lnTo>
                  <a:cubicBezTo>
                    <a:pt x="44165" y="57028"/>
                    <a:pt x="44132" y="56995"/>
                    <a:pt x="44132" y="56962"/>
                  </a:cubicBezTo>
                  <a:cubicBezTo>
                    <a:pt x="43798" y="56595"/>
                    <a:pt x="41463" y="53826"/>
                    <a:pt x="40463" y="52292"/>
                  </a:cubicBezTo>
                  <a:cubicBezTo>
                    <a:pt x="40463" y="52258"/>
                    <a:pt x="40463" y="52258"/>
                    <a:pt x="40463" y="52225"/>
                  </a:cubicBezTo>
                  <a:cubicBezTo>
                    <a:pt x="40362" y="52091"/>
                    <a:pt x="40262" y="51958"/>
                    <a:pt x="40196" y="51825"/>
                  </a:cubicBezTo>
                  <a:cubicBezTo>
                    <a:pt x="40062" y="51558"/>
                    <a:pt x="39862" y="51291"/>
                    <a:pt x="39662" y="51091"/>
                  </a:cubicBezTo>
                  <a:cubicBezTo>
                    <a:pt x="39662" y="51057"/>
                    <a:pt x="39662" y="51057"/>
                    <a:pt x="39629" y="51024"/>
                  </a:cubicBezTo>
                  <a:cubicBezTo>
                    <a:pt x="38361" y="49656"/>
                    <a:pt x="36893" y="48489"/>
                    <a:pt x="35225" y="47555"/>
                  </a:cubicBezTo>
                  <a:lnTo>
                    <a:pt x="35159" y="47521"/>
                  </a:lnTo>
                  <a:cubicBezTo>
                    <a:pt x="34825" y="47355"/>
                    <a:pt x="34492" y="47188"/>
                    <a:pt x="34125" y="47054"/>
                  </a:cubicBezTo>
                  <a:lnTo>
                    <a:pt x="34058" y="47021"/>
                  </a:lnTo>
                  <a:cubicBezTo>
                    <a:pt x="34692" y="46688"/>
                    <a:pt x="35059" y="45987"/>
                    <a:pt x="34992" y="45287"/>
                  </a:cubicBezTo>
                  <a:cubicBezTo>
                    <a:pt x="34992" y="45253"/>
                    <a:pt x="34992" y="45220"/>
                    <a:pt x="34992" y="45186"/>
                  </a:cubicBezTo>
                  <a:cubicBezTo>
                    <a:pt x="34992" y="45153"/>
                    <a:pt x="34992" y="45120"/>
                    <a:pt x="34992" y="45086"/>
                  </a:cubicBezTo>
                  <a:lnTo>
                    <a:pt x="34992" y="45020"/>
                  </a:lnTo>
                  <a:cubicBezTo>
                    <a:pt x="34725" y="43986"/>
                    <a:pt x="33391" y="42585"/>
                    <a:pt x="32223" y="41751"/>
                  </a:cubicBezTo>
                  <a:lnTo>
                    <a:pt x="31923" y="41551"/>
                  </a:lnTo>
                  <a:cubicBezTo>
                    <a:pt x="31823" y="41517"/>
                    <a:pt x="31756" y="41450"/>
                    <a:pt x="31656" y="41417"/>
                  </a:cubicBezTo>
                  <a:lnTo>
                    <a:pt x="31556" y="41350"/>
                  </a:lnTo>
                  <a:lnTo>
                    <a:pt x="31223" y="38215"/>
                  </a:lnTo>
                  <a:lnTo>
                    <a:pt x="30656" y="38215"/>
                  </a:lnTo>
                  <a:lnTo>
                    <a:pt x="30489" y="36280"/>
                  </a:lnTo>
                  <a:cubicBezTo>
                    <a:pt x="30489" y="36280"/>
                    <a:pt x="30489" y="35513"/>
                    <a:pt x="30522" y="34279"/>
                  </a:cubicBezTo>
                  <a:lnTo>
                    <a:pt x="30522" y="34078"/>
                  </a:lnTo>
                  <a:cubicBezTo>
                    <a:pt x="30589" y="31176"/>
                    <a:pt x="30756" y="25906"/>
                    <a:pt x="31089" y="22137"/>
                  </a:cubicBezTo>
                  <a:cubicBezTo>
                    <a:pt x="31523" y="16666"/>
                    <a:pt x="32190" y="10562"/>
                    <a:pt x="32423" y="7226"/>
                  </a:cubicBezTo>
                  <a:lnTo>
                    <a:pt x="32423" y="7126"/>
                  </a:lnTo>
                  <a:cubicBezTo>
                    <a:pt x="32423" y="7126"/>
                    <a:pt x="32423" y="7093"/>
                    <a:pt x="32423" y="7059"/>
                  </a:cubicBezTo>
                  <a:cubicBezTo>
                    <a:pt x="32423" y="6892"/>
                    <a:pt x="32457" y="6692"/>
                    <a:pt x="32457" y="6492"/>
                  </a:cubicBezTo>
                  <a:cubicBezTo>
                    <a:pt x="32490" y="6325"/>
                    <a:pt x="32490" y="6159"/>
                    <a:pt x="32524" y="6025"/>
                  </a:cubicBezTo>
                  <a:cubicBezTo>
                    <a:pt x="32724" y="3623"/>
                    <a:pt x="32991" y="1422"/>
                    <a:pt x="32624" y="454"/>
                  </a:cubicBezTo>
                  <a:cubicBezTo>
                    <a:pt x="32557" y="288"/>
                    <a:pt x="32457" y="154"/>
                    <a:pt x="32290" y="54"/>
                  </a:cubicBezTo>
                  <a:cubicBezTo>
                    <a:pt x="32234" y="18"/>
                    <a:pt x="32176" y="0"/>
                    <a:pt x="3211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6"/>
            <p:cNvSpPr/>
            <p:nvPr/>
          </p:nvSpPr>
          <p:spPr>
            <a:xfrm>
              <a:off x="3008511" y="2696218"/>
              <a:ext cx="220989" cy="244437"/>
            </a:xfrm>
            <a:custGeom>
              <a:rect b="b" l="l" r="r" t="t"/>
              <a:pathLst>
                <a:path extrusionOk="0" h="11196" w="10122">
                  <a:moveTo>
                    <a:pt x="4202" y="1"/>
                  </a:moveTo>
                  <a:cubicBezTo>
                    <a:pt x="713" y="1"/>
                    <a:pt x="0" y="3088"/>
                    <a:pt x="148" y="4740"/>
                  </a:cubicBezTo>
                  <a:cubicBezTo>
                    <a:pt x="348" y="6608"/>
                    <a:pt x="1549" y="7908"/>
                    <a:pt x="1515" y="8109"/>
                  </a:cubicBezTo>
                  <a:cubicBezTo>
                    <a:pt x="1515" y="8309"/>
                    <a:pt x="2349" y="9676"/>
                    <a:pt x="2349" y="9676"/>
                  </a:cubicBezTo>
                  <a:lnTo>
                    <a:pt x="2549" y="8509"/>
                  </a:lnTo>
                  <a:cubicBezTo>
                    <a:pt x="2624" y="8503"/>
                    <a:pt x="2699" y="8500"/>
                    <a:pt x="2773" y="8500"/>
                  </a:cubicBezTo>
                  <a:cubicBezTo>
                    <a:pt x="3919" y="8500"/>
                    <a:pt x="4944" y="9214"/>
                    <a:pt x="5351" y="10310"/>
                  </a:cubicBezTo>
                  <a:lnTo>
                    <a:pt x="5084" y="11077"/>
                  </a:lnTo>
                  <a:cubicBezTo>
                    <a:pt x="5216" y="11152"/>
                    <a:pt x="5368" y="11196"/>
                    <a:pt x="5523" y="11196"/>
                  </a:cubicBezTo>
                  <a:cubicBezTo>
                    <a:pt x="5645" y="11196"/>
                    <a:pt x="5768" y="11169"/>
                    <a:pt x="5885" y="11111"/>
                  </a:cubicBezTo>
                  <a:cubicBezTo>
                    <a:pt x="6319" y="10811"/>
                    <a:pt x="7219" y="8842"/>
                    <a:pt x="7219" y="8842"/>
                  </a:cubicBezTo>
                  <a:lnTo>
                    <a:pt x="8420" y="8542"/>
                  </a:lnTo>
                  <a:lnTo>
                    <a:pt x="8453" y="8542"/>
                  </a:lnTo>
                  <a:lnTo>
                    <a:pt x="9054" y="8375"/>
                  </a:lnTo>
                  <a:lnTo>
                    <a:pt x="9588" y="8842"/>
                  </a:lnTo>
                  <a:lnTo>
                    <a:pt x="10121" y="7842"/>
                  </a:lnTo>
                  <a:cubicBezTo>
                    <a:pt x="6719" y="7275"/>
                    <a:pt x="2883" y="5473"/>
                    <a:pt x="3517" y="2905"/>
                  </a:cubicBezTo>
                  <a:cubicBezTo>
                    <a:pt x="4150" y="336"/>
                    <a:pt x="5718" y="170"/>
                    <a:pt x="5718" y="170"/>
                  </a:cubicBezTo>
                  <a:cubicBezTo>
                    <a:pt x="5163" y="54"/>
                    <a:pt x="4659" y="1"/>
                    <a:pt x="42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6"/>
            <p:cNvSpPr/>
            <p:nvPr/>
          </p:nvSpPr>
          <p:spPr>
            <a:xfrm>
              <a:off x="2938166" y="2791671"/>
              <a:ext cx="57550" cy="233062"/>
            </a:xfrm>
            <a:custGeom>
              <a:rect b="b" l="l" r="r" t="t"/>
              <a:pathLst>
                <a:path extrusionOk="0" h="10675" w="2636">
                  <a:moveTo>
                    <a:pt x="0" y="1"/>
                  </a:moveTo>
                  <a:lnTo>
                    <a:pt x="0" y="634"/>
                  </a:lnTo>
                  <a:cubicBezTo>
                    <a:pt x="101" y="835"/>
                    <a:pt x="101" y="4771"/>
                    <a:pt x="34" y="10675"/>
                  </a:cubicBezTo>
                  <a:cubicBezTo>
                    <a:pt x="568" y="10241"/>
                    <a:pt x="1735" y="9307"/>
                    <a:pt x="2436" y="8640"/>
                  </a:cubicBezTo>
                  <a:lnTo>
                    <a:pt x="2436" y="4304"/>
                  </a:lnTo>
                  <a:lnTo>
                    <a:pt x="2636" y="2602"/>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6"/>
            <p:cNvSpPr/>
            <p:nvPr/>
          </p:nvSpPr>
          <p:spPr>
            <a:xfrm>
              <a:off x="2923603" y="3073510"/>
              <a:ext cx="111433" cy="1414833"/>
            </a:xfrm>
            <a:custGeom>
              <a:rect b="b" l="l" r="r" t="t"/>
              <a:pathLst>
                <a:path extrusionOk="0" h="64804" w="5104">
                  <a:moveTo>
                    <a:pt x="3069" y="1"/>
                  </a:moveTo>
                  <a:lnTo>
                    <a:pt x="1535" y="1735"/>
                  </a:lnTo>
                  <a:lnTo>
                    <a:pt x="968" y="2403"/>
                  </a:lnTo>
                  <a:lnTo>
                    <a:pt x="634" y="2769"/>
                  </a:lnTo>
                  <a:lnTo>
                    <a:pt x="634" y="2803"/>
                  </a:lnTo>
                  <a:cubicBezTo>
                    <a:pt x="634" y="3837"/>
                    <a:pt x="601" y="4938"/>
                    <a:pt x="601" y="6072"/>
                  </a:cubicBezTo>
                  <a:lnTo>
                    <a:pt x="601" y="6672"/>
                  </a:lnTo>
                  <a:cubicBezTo>
                    <a:pt x="567" y="9274"/>
                    <a:pt x="534" y="12043"/>
                    <a:pt x="467" y="14878"/>
                  </a:cubicBezTo>
                  <a:cubicBezTo>
                    <a:pt x="334" y="24752"/>
                    <a:pt x="134" y="56808"/>
                    <a:pt x="0" y="64680"/>
                  </a:cubicBezTo>
                  <a:cubicBezTo>
                    <a:pt x="255" y="64615"/>
                    <a:pt x="557" y="64591"/>
                    <a:pt x="888" y="64591"/>
                  </a:cubicBezTo>
                  <a:cubicBezTo>
                    <a:pt x="1864" y="64591"/>
                    <a:pt x="3089" y="64803"/>
                    <a:pt x="4079" y="64803"/>
                  </a:cubicBezTo>
                  <a:cubicBezTo>
                    <a:pt x="4466" y="64803"/>
                    <a:pt x="4817" y="64771"/>
                    <a:pt x="5104" y="64680"/>
                  </a:cubicBezTo>
                  <a:lnTo>
                    <a:pt x="306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6"/>
            <p:cNvSpPr/>
            <p:nvPr/>
          </p:nvSpPr>
          <p:spPr>
            <a:xfrm>
              <a:off x="3193064" y="2848480"/>
              <a:ext cx="518544" cy="471757"/>
            </a:xfrm>
            <a:custGeom>
              <a:rect b="b" l="l" r="r" t="t"/>
              <a:pathLst>
                <a:path extrusionOk="0" h="21608" w="23751">
                  <a:moveTo>
                    <a:pt x="3136" y="0"/>
                  </a:moveTo>
                  <a:cubicBezTo>
                    <a:pt x="2169" y="701"/>
                    <a:pt x="1135" y="1235"/>
                    <a:pt x="0" y="1568"/>
                  </a:cubicBezTo>
                  <a:lnTo>
                    <a:pt x="601" y="1401"/>
                  </a:lnTo>
                  <a:lnTo>
                    <a:pt x="21382" y="20682"/>
                  </a:lnTo>
                  <a:cubicBezTo>
                    <a:pt x="21382" y="20682"/>
                    <a:pt x="22180" y="21608"/>
                    <a:pt x="22826" y="21608"/>
                  </a:cubicBezTo>
                  <a:cubicBezTo>
                    <a:pt x="22915" y="21608"/>
                    <a:pt x="23002" y="21590"/>
                    <a:pt x="23084" y="21549"/>
                  </a:cubicBezTo>
                  <a:cubicBezTo>
                    <a:pt x="23751" y="21216"/>
                    <a:pt x="21249" y="18180"/>
                    <a:pt x="21249" y="18180"/>
                  </a:cubicBezTo>
                  <a:lnTo>
                    <a:pt x="13143" y="9974"/>
                  </a:lnTo>
                  <a:cubicBezTo>
                    <a:pt x="13143" y="9974"/>
                    <a:pt x="9941" y="6205"/>
                    <a:pt x="9174" y="4771"/>
                  </a:cubicBezTo>
                  <a:cubicBezTo>
                    <a:pt x="8406" y="3336"/>
                    <a:pt x="5371" y="901"/>
                    <a:pt x="31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6"/>
            <p:cNvSpPr/>
            <p:nvPr/>
          </p:nvSpPr>
          <p:spPr>
            <a:xfrm>
              <a:off x="2690560" y="2759424"/>
              <a:ext cx="351765" cy="129139"/>
            </a:xfrm>
            <a:custGeom>
              <a:rect b="b" l="l" r="r" t="t"/>
              <a:pathLst>
                <a:path extrusionOk="0" h="5915" w="16112">
                  <a:moveTo>
                    <a:pt x="4800" y="0"/>
                  </a:moveTo>
                  <a:cubicBezTo>
                    <a:pt x="3066" y="0"/>
                    <a:pt x="1691" y="63"/>
                    <a:pt x="1301" y="243"/>
                  </a:cubicBezTo>
                  <a:cubicBezTo>
                    <a:pt x="0" y="844"/>
                    <a:pt x="33" y="3913"/>
                    <a:pt x="400" y="5013"/>
                  </a:cubicBezTo>
                  <a:lnTo>
                    <a:pt x="16078" y="5914"/>
                  </a:lnTo>
                  <a:lnTo>
                    <a:pt x="16078" y="5214"/>
                  </a:lnTo>
                  <a:lnTo>
                    <a:pt x="16112" y="5013"/>
                  </a:lnTo>
                  <a:cubicBezTo>
                    <a:pt x="16112" y="5013"/>
                    <a:pt x="14510" y="3879"/>
                    <a:pt x="14844" y="343"/>
                  </a:cubicBezTo>
                  <a:cubicBezTo>
                    <a:pt x="14844" y="343"/>
                    <a:pt x="8845" y="0"/>
                    <a:pt x="48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6"/>
            <p:cNvSpPr/>
            <p:nvPr/>
          </p:nvSpPr>
          <p:spPr>
            <a:xfrm>
              <a:off x="2680364" y="2881251"/>
              <a:ext cx="416586" cy="423158"/>
            </a:xfrm>
            <a:custGeom>
              <a:rect b="b" l="l" r="r" t="t"/>
              <a:pathLst>
                <a:path extrusionOk="0" h="19382" w="19081">
                  <a:moveTo>
                    <a:pt x="17546" y="1"/>
                  </a:moveTo>
                  <a:cubicBezTo>
                    <a:pt x="17546" y="1"/>
                    <a:pt x="14577" y="4137"/>
                    <a:pt x="13376" y="5371"/>
                  </a:cubicBezTo>
                  <a:cubicBezTo>
                    <a:pt x="12209" y="6605"/>
                    <a:pt x="8339" y="8874"/>
                    <a:pt x="5471" y="11275"/>
                  </a:cubicBezTo>
                  <a:cubicBezTo>
                    <a:pt x="2602" y="13644"/>
                    <a:pt x="0" y="19381"/>
                    <a:pt x="0" y="19381"/>
                  </a:cubicBezTo>
                  <a:cubicBezTo>
                    <a:pt x="5004" y="13343"/>
                    <a:pt x="10841" y="9341"/>
                    <a:pt x="13843" y="7206"/>
                  </a:cubicBezTo>
                  <a:cubicBezTo>
                    <a:pt x="16812" y="5104"/>
                    <a:pt x="19080" y="201"/>
                    <a:pt x="19080" y="201"/>
                  </a:cubicBezTo>
                  <a:lnTo>
                    <a:pt x="1754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6"/>
            <p:cNvSpPr/>
            <p:nvPr/>
          </p:nvSpPr>
          <p:spPr>
            <a:xfrm>
              <a:off x="3061979" y="1943229"/>
              <a:ext cx="96150" cy="712263"/>
            </a:xfrm>
            <a:custGeom>
              <a:rect b="b" l="l" r="r" t="t"/>
              <a:pathLst>
                <a:path extrusionOk="0" h="32624" w="4404">
                  <a:moveTo>
                    <a:pt x="4403" y="0"/>
                  </a:moveTo>
                  <a:lnTo>
                    <a:pt x="4403" y="0"/>
                  </a:lnTo>
                  <a:cubicBezTo>
                    <a:pt x="4237" y="601"/>
                    <a:pt x="4070" y="1168"/>
                    <a:pt x="3903" y="1735"/>
                  </a:cubicBezTo>
                  <a:cubicBezTo>
                    <a:pt x="3036" y="5104"/>
                    <a:pt x="0" y="16846"/>
                    <a:pt x="200" y="20682"/>
                  </a:cubicBezTo>
                  <a:cubicBezTo>
                    <a:pt x="400" y="24518"/>
                    <a:pt x="634" y="24852"/>
                    <a:pt x="1601" y="27754"/>
                  </a:cubicBezTo>
                  <a:cubicBezTo>
                    <a:pt x="2102" y="29288"/>
                    <a:pt x="2469" y="30856"/>
                    <a:pt x="2702" y="32457"/>
                  </a:cubicBezTo>
                  <a:lnTo>
                    <a:pt x="2235" y="32557"/>
                  </a:lnTo>
                  <a:lnTo>
                    <a:pt x="2235" y="32624"/>
                  </a:lnTo>
                  <a:lnTo>
                    <a:pt x="4036" y="32624"/>
                  </a:lnTo>
                  <a:cubicBezTo>
                    <a:pt x="4036" y="32624"/>
                    <a:pt x="4403" y="29922"/>
                    <a:pt x="3269" y="25619"/>
                  </a:cubicBezTo>
                  <a:cubicBezTo>
                    <a:pt x="2135" y="21282"/>
                    <a:pt x="2635" y="8940"/>
                    <a:pt x="4370" y="134"/>
                  </a:cubicBezTo>
                  <a:lnTo>
                    <a:pt x="44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6"/>
            <p:cNvSpPr/>
            <p:nvPr/>
          </p:nvSpPr>
          <p:spPr>
            <a:xfrm>
              <a:off x="3004428" y="2694821"/>
              <a:ext cx="92526" cy="174071"/>
            </a:xfrm>
            <a:custGeom>
              <a:rect b="b" l="l" r="r" t="t"/>
              <a:pathLst>
                <a:path extrusionOk="0" fill="none" h="7973" w="4238">
                  <a:moveTo>
                    <a:pt x="4237" y="0"/>
                  </a:moveTo>
                  <a:cubicBezTo>
                    <a:pt x="2803" y="67"/>
                    <a:pt x="1669" y="400"/>
                    <a:pt x="1002" y="1768"/>
                  </a:cubicBezTo>
                  <a:cubicBezTo>
                    <a:pt x="1" y="3769"/>
                    <a:pt x="101" y="6471"/>
                    <a:pt x="1736" y="7972"/>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6"/>
            <p:cNvSpPr/>
            <p:nvPr/>
          </p:nvSpPr>
          <p:spPr>
            <a:xfrm>
              <a:off x="3166122" y="2721763"/>
              <a:ext cx="115079" cy="167521"/>
            </a:xfrm>
            <a:custGeom>
              <a:rect b="b" l="l" r="r" t="t"/>
              <a:pathLst>
                <a:path extrusionOk="0" fill="none" h="7673" w="5271">
                  <a:moveTo>
                    <a:pt x="0" y="7672"/>
                  </a:moveTo>
                  <a:cubicBezTo>
                    <a:pt x="2702" y="7139"/>
                    <a:pt x="5104" y="5638"/>
                    <a:pt x="5204" y="4303"/>
                  </a:cubicBezTo>
                  <a:cubicBezTo>
                    <a:pt x="5271" y="2936"/>
                    <a:pt x="3703" y="1168"/>
                    <a:pt x="1501" y="0"/>
                  </a:cubicBezTo>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6"/>
            <p:cNvSpPr/>
            <p:nvPr/>
          </p:nvSpPr>
          <p:spPr>
            <a:xfrm>
              <a:off x="3096934" y="2655478"/>
              <a:ext cx="106346" cy="69209"/>
            </a:xfrm>
            <a:custGeom>
              <a:rect b="b" l="l" r="r" t="t"/>
              <a:pathLst>
                <a:path extrusionOk="0" fill="none" h="3170" w="4871">
                  <a:moveTo>
                    <a:pt x="4870" y="3170"/>
                  </a:moveTo>
                  <a:lnTo>
                    <a:pt x="4570" y="1"/>
                  </a:lnTo>
                  <a:lnTo>
                    <a:pt x="267" y="1"/>
                  </a:lnTo>
                  <a:lnTo>
                    <a:pt x="0" y="1835"/>
                  </a:lnTo>
                  <a:cubicBezTo>
                    <a:pt x="834" y="1869"/>
                    <a:pt x="1635" y="2002"/>
                    <a:pt x="2435" y="2236"/>
                  </a:cubicBezTo>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6"/>
            <p:cNvSpPr/>
            <p:nvPr/>
          </p:nvSpPr>
          <p:spPr>
            <a:xfrm>
              <a:off x="3039404" y="1815049"/>
              <a:ext cx="211208" cy="840442"/>
            </a:xfrm>
            <a:custGeom>
              <a:rect b="b" l="l" r="r" t="t"/>
              <a:pathLst>
                <a:path extrusionOk="0" fill="none" h="38495" w="9674">
                  <a:moveTo>
                    <a:pt x="3703" y="38495"/>
                  </a:moveTo>
                  <a:cubicBezTo>
                    <a:pt x="3703" y="38495"/>
                    <a:pt x="4070" y="36393"/>
                    <a:pt x="2035" y="32424"/>
                  </a:cubicBezTo>
                  <a:cubicBezTo>
                    <a:pt x="0" y="28454"/>
                    <a:pt x="2035" y="19048"/>
                    <a:pt x="3703" y="12276"/>
                  </a:cubicBezTo>
                  <a:cubicBezTo>
                    <a:pt x="5371" y="5505"/>
                    <a:pt x="6838" y="601"/>
                    <a:pt x="8273" y="301"/>
                  </a:cubicBezTo>
                  <a:cubicBezTo>
                    <a:pt x="9674" y="1"/>
                    <a:pt x="7072" y="17513"/>
                    <a:pt x="6905" y="25119"/>
                  </a:cubicBezTo>
                  <a:cubicBezTo>
                    <a:pt x="6772" y="32724"/>
                    <a:pt x="6238" y="34625"/>
                    <a:pt x="6505" y="38461"/>
                  </a:cubicBezTo>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6"/>
            <p:cNvSpPr/>
            <p:nvPr/>
          </p:nvSpPr>
          <p:spPr>
            <a:xfrm>
              <a:off x="2522317" y="2868872"/>
              <a:ext cx="604476" cy="711543"/>
            </a:xfrm>
            <a:custGeom>
              <a:rect b="b" l="l" r="r" t="t"/>
              <a:pathLst>
                <a:path extrusionOk="0" fill="none" h="32591" w="27687">
                  <a:moveTo>
                    <a:pt x="27620" y="2402"/>
                  </a:moveTo>
                  <a:cubicBezTo>
                    <a:pt x="27620" y="2402"/>
                    <a:pt x="26519" y="0"/>
                    <a:pt x="24818" y="568"/>
                  </a:cubicBezTo>
                  <a:cubicBezTo>
                    <a:pt x="23351" y="2836"/>
                    <a:pt x="21616" y="5371"/>
                    <a:pt x="19448" y="6939"/>
                  </a:cubicBezTo>
                  <a:cubicBezTo>
                    <a:pt x="17113" y="8540"/>
                    <a:pt x="14678" y="9741"/>
                    <a:pt x="12710" y="11842"/>
                  </a:cubicBezTo>
                  <a:cubicBezTo>
                    <a:pt x="10808" y="13910"/>
                    <a:pt x="9207" y="16245"/>
                    <a:pt x="7873" y="18747"/>
                  </a:cubicBezTo>
                  <a:cubicBezTo>
                    <a:pt x="5571" y="22950"/>
                    <a:pt x="3636" y="27453"/>
                    <a:pt x="534" y="31156"/>
                  </a:cubicBezTo>
                  <a:cubicBezTo>
                    <a:pt x="267" y="31456"/>
                    <a:pt x="1" y="31890"/>
                    <a:pt x="201" y="32257"/>
                  </a:cubicBezTo>
                  <a:cubicBezTo>
                    <a:pt x="401" y="32590"/>
                    <a:pt x="1035" y="32524"/>
                    <a:pt x="1468" y="32290"/>
                  </a:cubicBezTo>
                  <a:cubicBezTo>
                    <a:pt x="4003" y="30923"/>
                    <a:pt x="5538" y="28387"/>
                    <a:pt x="7339" y="26253"/>
                  </a:cubicBezTo>
                  <a:cubicBezTo>
                    <a:pt x="8740" y="24518"/>
                    <a:pt x="10141" y="22817"/>
                    <a:pt x="11542" y="21082"/>
                  </a:cubicBezTo>
                  <a:cubicBezTo>
                    <a:pt x="14778" y="17179"/>
                    <a:pt x="18047" y="13277"/>
                    <a:pt x="21349" y="9407"/>
                  </a:cubicBezTo>
                  <a:cubicBezTo>
                    <a:pt x="22583" y="7939"/>
                    <a:pt x="23851" y="6472"/>
                    <a:pt x="25152" y="5037"/>
                  </a:cubicBezTo>
                  <a:cubicBezTo>
                    <a:pt x="25319" y="4837"/>
                    <a:pt x="27687" y="2569"/>
                    <a:pt x="27620" y="2402"/>
                  </a:cubicBezTo>
                  <a:close/>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6"/>
            <p:cNvSpPr/>
            <p:nvPr/>
          </p:nvSpPr>
          <p:spPr>
            <a:xfrm>
              <a:off x="3041588" y="2839005"/>
              <a:ext cx="18230" cy="59756"/>
            </a:xfrm>
            <a:custGeom>
              <a:rect b="b" l="l" r="r" t="t"/>
              <a:pathLst>
                <a:path extrusionOk="0" fill="none" h="2737" w="835">
                  <a:moveTo>
                    <a:pt x="501" y="2736"/>
                  </a:moveTo>
                  <a:cubicBezTo>
                    <a:pt x="300" y="2369"/>
                    <a:pt x="100" y="1969"/>
                    <a:pt x="0" y="1569"/>
                  </a:cubicBezTo>
                  <a:cubicBezTo>
                    <a:pt x="0" y="1168"/>
                    <a:pt x="834" y="1"/>
                    <a:pt x="834" y="1"/>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6"/>
            <p:cNvSpPr/>
            <p:nvPr/>
          </p:nvSpPr>
          <p:spPr>
            <a:xfrm>
              <a:off x="3114400" y="2839005"/>
              <a:ext cx="54647" cy="104163"/>
            </a:xfrm>
            <a:custGeom>
              <a:rect b="b" l="l" r="r" t="t"/>
              <a:pathLst>
                <a:path extrusionOk="0" fill="none" h="4771" w="2503">
                  <a:moveTo>
                    <a:pt x="1" y="4404"/>
                  </a:moveTo>
                  <a:cubicBezTo>
                    <a:pt x="1" y="4404"/>
                    <a:pt x="835" y="4771"/>
                    <a:pt x="1135" y="4404"/>
                  </a:cubicBezTo>
                  <a:cubicBezTo>
                    <a:pt x="1435" y="4004"/>
                    <a:pt x="2503" y="2069"/>
                    <a:pt x="2503" y="2069"/>
                  </a:cubicBezTo>
                  <a:cubicBezTo>
                    <a:pt x="2503" y="2069"/>
                    <a:pt x="1102" y="234"/>
                    <a:pt x="1" y="1"/>
                  </a:cubicBezTo>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6"/>
            <p:cNvSpPr/>
            <p:nvPr/>
          </p:nvSpPr>
          <p:spPr>
            <a:xfrm>
              <a:off x="3208346" y="2847760"/>
              <a:ext cx="506187" cy="471211"/>
            </a:xfrm>
            <a:custGeom>
              <a:rect b="b" l="l" r="r" t="t"/>
              <a:pathLst>
                <a:path extrusionOk="0" fill="none" h="21583" w="23185">
                  <a:moveTo>
                    <a:pt x="1" y="1401"/>
                  </a:moveTo>
                  <a:cubicBezTo>
                    <a:pt x="4171" y="5404"/>
                    <a:pt x="20883" y="21582"/>
                    <a:pt x="21950" y="21582"/>
                  </a:cubicBezTo>
                  <a:cubicBezTo>
                    <a:pt x="23184" y="21582"/>
                    <a:pt x="21450" y="19347"/>
                    <a:pt x="20549" y="18213"/>
                  </a:cubicBezTo>
                  <a:cubicBezTo>
                    <a:pt x="19648" y="17079"/>
                    <a:pt x="11076" y="9474"/>
                    <a:pt x="8707" y="5204"/>
                  </a:cubicBezTo>
                  <a:cubicBezTo>
                    <a:pt x="7206" y="2502"/>
                    <a:pt x="4137" y="767"/>
                    <a:pt x="2336" y="0"/>
                  </a:cubicBezTo>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6"/>
            <p:cNvSpPr/>
            <p:nvPr/>
          </p:nvSpPr>
          <p:spPr>
            <a:xfrm>
              <a:off x="2683988" y="2707200"/>
              <a:ext cx="363446" cy="182083"/>
            </a:xfrm>
            <a:custGeom>
              <a:rect b="b" l="l" r="r" t="t"/>
              <a:pathLst>
                <a:path extrusionOk="0" fill="none" h="8340" w="16647">
                  <a:moveTo>
                    <a:pt x="16646" y="8339"/>
                  </a:moveTo>
                  <a:lnTo>
                    <a:pt x="13077" y="8139"/>
                  </a:lnTo>
                  <a:lnTo>
                    <a:pt x="11175" y="8006"/>
                  </a:lnTo>
                  <a:lnTo>
                    <a:pt x="6706" y="7739"/>
                  </a:lnTo>
                  <a:lnTo>
                    <a:pt x="4838" y="7639"/>
                  </a:lnTo>
                  <a:lnTo>
                    <a:pt x="701" y="7405"/>
                  </a:lnTo>
                  <a:cubicBezTo>
                    <a:pt x="701" y="7405"/>
                    <a:pt x="1" y="3636"/>
                    <a:pt x="1602" y="2635"/>
                  </a:cubicBezTo>
                  <a:cubicBezTo>
                    <a:pt x="2669" y="1968"/>
                    <a:pt x="5905" y="1034"/>
                    <a:pt x="8373" y="467"/>
                  </a:cubicBezTo>
                  <a:cubicBezTo>
                    <a:pt x="9241" y="234"/>
                    <a:pt x="10141" y="100"/>
                    <a:pt x="11075" y="0"/>
                  </a:cubicBezTo>
                  <a:cubicBezTo>
                    <a:pt x="11642" y="0"/>
                    <a:pt x="12176" y="34"/>
                    <a:pt x="12743" y="67"/>
                  </a:cubicBezTo>
                  <a:cubicBezTo>
                    <a:pt x="13544" y="134"/>
                    <a:pt x="14378" y="267"/>
                    <a:pt x="15078" y="334"/>
                  </a:cubicBezTo>
                  <a:cubicBezTo>
                    <a:pt x="15378" y="367"/>
                    <a:pt x="15912" y="400"/>
                    <a:pt x="16146" y="434"/>
                  </a:cubicBezTo>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6"/>
            <p:cNvSpPr/>
            <p:nvPr/>
          </p:nvSpPr>
          <p:spPr>
            <a:xfrm>
              <a:off x="2877711" y="2879788"/>
              <a:ext cx="8034" cy="185009"/>
            </a:xfrm>
            <a:custGeom>
              <a:rect b="b" l="l" r="r" t="t"/>
              <a:pathLst>
                <a:path extrusionOk="0" fill="none" h="8474" w="368">
                  <a:moveTo>
                    <a:pt x="1" y="8474"/>
                  </a:moveTo>
                  <a:lnTo>
                    <a:pt x="368" y="1"/>
                  </a:lnTo>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6"/>
            <p:cNvSpPr/>
            <p:nvPr/>
          </p:nvSpPr>
          <p:spPr>
            <a:xfrm>
              <a:off x="2834744" y="3213349"/>
              <a:ext cx="200291" cy="1272311"/>
            </a:xfrm>
            <a:custGeom>
              <a:rect b="b" l="l" r="r" t="t"/>
              <a:pathLst>
                <a:path extrusionOk="0" fill="none" h="58276" w="9174">
                  <a:moveTo>
                    <a:pt x="9174" y="58275"/>
                  </a:moveTo>
                  <a:lnTo>
                    <a:pt x="1" y="58275"/>
                  </a:lnTo>
                  <a:lnTo>
                    <a:pt x="1535" y="2936"/>
                  </a:lnTo>
                  <a:lnTo>
                    <a:pt x="1535" y="2936"/>
                  </a:lnTo>
                  <a:lnTo>
                    <a:pt x="1569" y="1935"/>
                  </a:lnTo>
                  <a:lnTo>
                    <a:pt x="1602" y="1902"/>
                  </a:lnTo>
                  <a:lnTo>
                    <a:pt x="1669" y="0"/>
                  </a:lnTo>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6"/>
            <p:cNvSpPr/>
            <p:nvPr/>
          </p:nvSpPr>
          <p:spPr>
            <a:xfrm>
              <a:off x="2990608" y="3072069"/>
              <a:ext cx="44429" cy="1413589"/>
            </a:xfrm>
            <a:custGeom>
              <a:rect b="b" l="l" r="r" t="t"/>
              <a:pathLst>
                <a:path extrusionOk="0" fill="none" h="64747" w="2035">
                  <a:moveTo>
                    <a:pt x="2035" y="64746"/>
                  </a:moveTo>
                  <a:cubicBezTo>
                    <a:pt x="1868" y="56974"/>
                    <a:pt x="400" y="24017"/>
                    <a:pt x="234" y="14711"/>
                  </a:cubicBezTo>
                  <a:cubicBezTo>
                    <a:pt x="167" y="11809"/>
                    <a:pt x="134" y="8940"/>
                    <a:pt x="100" y="6338"/>
                  </a:cubicBezTo>
                  <a:cubicBezTo>
                    <a:pt x="67" y="4070"/>
                    <a:pt x="34" y="1935"/>
                    <a:pt x="0" y="100"/>
                  </a:cubicBezTo>
                  <a:lnTo>
                    <a:pt x="0" y="0"/>
                  </a:lnTo>
                  <a:lnTo>
                    <a:pt x="0" y="0"/>
                  </a:ln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6"/>
            <p:cNvSpPr/>
            <p:nvPr/>
          </p:nvSpPr>
          <p:spPr>
            <a:xfrm>
              <a:off x="2989866" y="2885617"/>
              <a:ext cx="1485" cy="95430"/>
            </a:xfrm>
            <a:custGeom>
              <a:rect b="b" l="l" r="r" t="t"/>
              <a:pathLst>
                <a:path extrusionOk="0" fill="none" h="4371" w="68">
                  <a:moveTo>
                    <a:pt x="68" y="1"/>
                  </a:moveTo>
                  <a:cubicBezTo>
                    <a:pt x="1" y="1"/>
                    <a:pt x="1" y="1535"/>
                    <a:pt x="34" y="4370"/>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6"/>
            <p:cNvSpPr/>
            <p:nvPr/>
          </p:nvSpPr>
          <p:spPr>
            <a:xfrm>
              <a:off x="2788873" y="2707615"/>
              <a:ext cx="173350" cy="168569"/>
            </a:xfrm>
            <a:custGeom>
              <a:rect b="b" l="l" r="r" t="t"/>
              <a:pathLst>
                <a:path extrusionOk="0" h="7721" w="7940">
                  <a:moveTo>
                    <a:pt x="6736" y="1"/>
                  </a:moveTo>
                  <a:cubicBezTo>
                    <a:pt x="6570" y="1"/>
                    <a:pt x="6404" y="5"/>
                    <a:pt x="6238" y="15"/>
                  </a:cubicBezTo>
                  <a:cubicBezTo>
                    <a:pt x="5337" y="81"/>
                    <a:pt x="4437" y="248"/>
                    <a:pt x="3536" y="482"/>
                  </a:cubicBezTo>
                  <a:cubicBezTo>
                    <a:pt x="2335" y="915"/>
                    <a:pt x="1134" y="1549"/>
                    <a:pt x="634" y="2149"/>
                  </a:cubicBezTo>
                  <a:cubicBezTo>
                    <a:pt x="0" y="3150"/>
                    <a:pt x="0" y="6086"/>
                    <a:pt x="34" y="7620"/>
                  </a:cubicBezTo>
                  <a:lnTo>
                    <a:pt x="1902" y="7720"/>
                  </a:lnTo>
                  <a:cubicBezTo>
                    <a:pt x="1868" y="6486"/>
                    <a:pt x="1835" y="3484"/>
                    <a:pt x="2435" y="2450"/>
                  </a:cubicBezTo>
                  <a:cubicBezTo>
                    <a:pt x="2869" y="1716"/>
                    <a:pt x="6905" y="381"/>
                    <a:pt x="7939" y="48"/>
                  </a:cubicBezTo>
                  <a:cubicBezTo>
                    <a:pt x="7538" y="24"/>
                    <a:pt x="7137" y="1"/>
                    <a:pt x="673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6"/>
            <p:cNvSpPr/>
            <p:nvPr/>
          </p:nvSpPr>
          <p:spPr>
            <a:xfrm>
              <a:off x="2928690" y="2714471"/>
              <a:ext cx="108551" cy="170446"/>
            </a:xfrm>
            <a:custGeom>
              <a:rect b="b" l="l" r="r" t="t"/>
              <a:pathLst>
                <a:path extrusionOk="0" h="7807" w="4972">
                  <a:moveTo>
                    <a:pt x="3870" y="1"/>
                  </a:moveTo>
                  <a:cubicBezTo>
                    <a:pt x="3870" y="1"/>
                    <a:pt x="468" y="1135"/>
                    <a:pt x="234" y="2202"/>
                  </a:cubicBezTo>
                  <a:cubicBezTo>
                    <a:pt x="34" y="3070"/>
                    <a:pt x="1" y="6305"/>
                    <a:pt x="1" y="7673"/>
                  </a:cubicBezTo>
                  <a:lnTo>
                    <a:pt x="1902" y="7806"/>
                  </a:lnTo>
                  <a:cubicBezTo>
                    <a:pt x="1835" y="6706"/>
                    <a:pt x="1735" y="3403"/>
                    <a:pt x="2102" y="2436"/>
                  </a:cubicBezTo>
                  <a:cubicBezTo>
                    <a:pt x="2536" y="1268"/>
                    <a:pt x="4971" y="168"/>
                    <a:pt x="4971" y="168"/>
                  </a:cubicBezTo>
                  <a:lnTo>
                    <a:pt x="4704" y="134"/>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6"/>
            <p:cNvSpPr/>
            <p:nvPr/>
          </p:nvSpPr>
          <p:spPr>
            <a:xfrm>
              <a:off x="2919237" y="3210423"/>
              <a:ext cx="76479" cy="190117"/>
            </a:xfrm>
            <a:custGeom>
              <a:rect b="b" l="l" r="r" t="t"/>
              <a:pathLst>
                <a:path extrusionOk="0" fill="none" h="8708" w="3503">
                  <a:moveTo>
                    <a:pt x="3369" y="1"/>
                  </a:moveTo>
                  <a:cubicBezTo>
                    <a:pt x="2235" y="234"/>
                    <a:pt x="1134" y="368"/>
                    <a:pt x="0" y="435"/>
                  </a:cubicBezTo>
                  <a:lnTo>
                    <a:pt x="0" y="8574"/>
                  </a:lnTo>
                  <a:cubicBezTo>
                    <a:pt x="1168" y="8707"/>
                    <a:pt x="2369" y="8641"/>
                    <a:pt x="3503" y="8374"/>
                  </a:cubicBezTo>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6"/>
            <p:cNvSpPr/>
            <p:nvPr/>
          </p:nvSpPr>
          <p:spPr>
            <a:xfrm>
              <a:off x="1718346" y="601017"/>
              <a:ext cx="1559190" cy="2342103"/>
            </a:xfrm>
            <a:custGeom>
              <a:rect b="b" l="l" r="r" t="t"/>
              <a:pathLst>
                <a:path extrusionOk="0" h="107276" w="71416">
                  <a:moveTo>
                    <a:pt x="42535" y="87"/>
                  </a:moveTo>
                  <a:cubicBezTo>
                    <a:pt x="41198" y="87"/>
                    <a:pt x="38149" y="8443"/>
                    <a:pt x="37925" y="9307"/>
                  </a:cubicBezTo>
                  <a:cubicBezTo>
                    <a:pt x="36424" y="14911"/>
                    <a:pt x="32388" y="26085"/>
                    <a:pt x="32388" y="32490"/>
                  </a:cubicBezTo>
                  <a:cubicBezTo>
                    <a:pt x="32388" y="37961"/>
                    <a:pt x="31587" y="40029"/>
                    <a:pt x="33856" y="43398"/>
                  </a:cubicBezTo>
                  <a:cubicBezTo>
                    <a:pt x="36691" y="47601"/>
                    <a:pt x="35657" y="51203"/>
                    <a:pt x="35657" y="51203"/>
                  </a:cubicBezTo>
                  <a:lnTo>
                    <a:pt x="34923" y="51337"/>
                  </a:lnTo>
                  <a:lnTo>
                    <a:pt x="34323" y="51437"/>
                  </a:lnTo>
                  <a:lnTo>
                    <a:pt x="34056" y="53171"/>
                  </a:lnTo>
                  <a:lnTo>
                    <a:pt x="33856" y="54472"/>
                  </a:lnTo>
                  <a:cubicBezTo>
                    <a:pt x="33856" y="54472"/>
                    <a:pt x="33807" y="54470"/>
                    <a:pt x="33720" y="54470"/>
                  </a:cubicBezTo>
                  <a:cubicBezTo>
                    <a:pt x="33105" y="54470"/>
                    <a:pt x="30566" y="54572"/>
                    <a:pt x="29252" y="56207"/>
                  </a:cubicBezTo>
                  <a:cubicBezTo>
                    <a:pt x="27082" y="55727"/>
                    <a:pt x="24868" y="55490"/>
                    <a:pt x="22654" y="55490"/>
                  </a:cubicBezTo>
                  <a:cubicBezTo>
                    <a:pt x="21022" y="55490"/>
                    <a:pt x="19391" y="55619"/>
                    <a:pt x="17778" y="55873"/>
                  </a:cubicBezTo>
                  <a:cubicBezTo>
                    <a:pt x="11306" y="56841"/>
                    <a:pt x="5769" y="59076"/>
                    <a:pt x="4668" y="60043"/>
                  </a:cubicBezTo>
                  <a:cubicBezTo>
                    <a:pt x="3601" y="61010"/>
                    <a:pt x="2767" y="65414"/>
                    <a:pt x="3567" y="67682"/>
                  </a:cubicBezTo>
                  <a:lnTo>
                    <a:pt x="17744" y="68516"/>
                  </a:lnTo>
                  <a:lnTo>
                    <a:pt x="17744" y="68583"/>
                  </a:lnTo>
                  <a:lnTo>
                    <a:pt x="25750" y="69250"/>
                  </a:lnTo>
                  <a:lnTo>
                    <a:pt x="25750" y="69216"/>
                  </a:lnTo>
                  <a:lnTo>
                    <a:pt x="30120" y="69216"/>
                  </a:lnTo>
                  <a:lnTo>
                    <a:pt x="30186" y="69583"/>
                  </a:lnTo>
                  <a:lnTo>
                    <a:pt x="31020" y="70484"/>
                  </a:lnTo>
                  <a:cubicBezTo>
                    <a:pt x="30020" y="72018"/>
                    <a:pt x="28185" y="73720"/>
                    <a:pt x="27184" y="74887"/>
                  </a:cubicBezTo>
                  <a:cubicBezTo>
                    <a:pt x="26784" y="75354"/>
                    <a:pt x="26284" y="75688"/>
                    <a:pt x="25750" y="75921"/>
                  </a:cubicBezTo>
                  <a:lnTo>
                    <a:pt x="25750" y="75854"/>
                  </a:lnTo>
                  <a:cubicBezTo>
                    <a:pt x="24482" y="77189"/>
                    <a:pt x="22314" y="79324"/>
                    <a:pt x="20580" y="80391"/>
                  </a:cubicBezTo>
                  <a:cubicBezTo>
                    <a:pt x="19279" y="81225"/>
                    <a:pt x="17611" y="82359"/>
                    <a:pt x="16310" y="83260"/>
                  </a:cubicBezTo>
                  <a:cubicBezTo>
                    <a:pt x="14642" y="84561"/>
                    <a:pt x="12007" y="87496"/>
                    <a:pt x="9638" y="91599"/>
                  </a:cubicBezTo>
                  <a:cubicBezTo>
                    <a:pt x="7170" y="95869"/>
                    <a:pt x="2667" y="103174"/>
                    <a:pt x="298" y="106143"/>
                  </a:cubicBezTo>
                  <a:cubicBezTo>
                    <a:pt x="1" y="106973"/>
                    <a:pt x="213" y="107276"/>
                    <a:pt x="682" y="107276"/>
                  </a:cubicBezTo>
                  <a:cubicBezTo>
                    <a:pt x="1945" y="107276"/>
                    <a:pt x="5069" y="105075"/>
                    <a:pt x="5069" y="105075"/>
                  </a:cubicBezTo>
                  <a:cubicBezTo>
                    <a:pt x="5069" y="105075"/>
                    <a:pt x="13441" y="95335"/>
                    <a:pt x="15042" y="93400"/>
                  </a:cubicBezTo>
                  <a:cubicBezTo>
                    <a:pt x="15743" y="92566"/>
                    <a:pt x="25116" y="82192"/>
                    <a:pt x="25116" y="82192"/>
                  </a:cubicBezTo>
                  <a:lnTo>
                    <a:pt x="29853" y="77089"/>
                  </a:lnTo>
                  <a:lnTo>
                    <a:pt x="34656" y="72285"/>
                  </a:lnTo>
                  <a:cubicBezTo>
                    <a:pt x="34957" y="72485"/>
                    <a:pt x="35257" y="72719"/>
                    <a:pt x="35557" y="72919"/>
                  </a:cubicBezTo>
                  <a:cubicBezTo>
                    <a:pt x="35789" y="73062"/>
                    <a:pt x="36041" y="73128"/>
                    <a:pt x="36291" y="73128"/>
                  </a:cubicBezTo>
                  <a:cubicBezTo>
                    <a:pt x="36508" y="73128"/>
                    <a:pt x="36723" y="73079"/>
                    <a:pt x="36925" y="72986"/>
                  </a:cubicBezTo>
                  <a:cubicBezTo>
                    <a:pt x="37658" y="72519"/>
                    <a:pt x="39160" y="69250"/>
                    <a:pt x="39160" y="69250"/>
                  </a:cubicBezTo>
                  <a:lnTo>
                    <a:pt x="41161" y="68716"/>
                  </a:lnTo>
                  <a:lnTo>
                    <a:pt x="41228" y="68716"/>
                  </a:lnTo>
                  <a:lnTo>
                    <a:pt x="42529" y="68382"/>
                  </a:lnTo>
                  <a:lnTo>
                    <a:pt x="43162" y="69116"/>
                  </a:lnTo>
                  <a:lnTo>
                    <a:pt x="70382" y="91432"/>
                  </a:lnTo>
                  <a:lnTo>
                    <a:pt x="71416" y="91466"/>
                  </a:lnTo>
                  <a:lnTo>
                    <a:pt x="71416" y="91466"/>
                  </a:lnTo>
                  <a:lnTo>
                    <a:pt x="70949" y="90131"/>
                  </a:lnTo>
                  <a:lnTo>
                    <a:pt x="68614" y="87263"/>
                  </a:lnTo>
                  <a:lnTo>
                    <a:pt x="63077" y="82726"/>
                  </a:lnTo>
                  <a:cubicBezTo>
                    <a:pt x="63077" y="82726"/>
                    <a:pt x="54804" y="74387"/>
                    <a:pt x="53470" y="71952"/>
                  </a:cubicBezTo>
                  <a:cubicBezTo>
                    <a:pt x="52169" y="69550"/>
                    <a:pt x="50101" y="67649"/>
                    <a:pt x="46398" y="66147"/>
                  </a:cubicBezTo>
                  <a:lnTo>
                    <a:pt x="46265" y="66114"/>
                  </a:lnTo>
                  <a:cubicBezTo>
                    <a:pt x="47299" y="65547"/>
                    <a:pt x="47899" y="64413"/>
                    <a:pt x="47766" y="63245"/>
                  </a:cubicBezTo>
                  <a:cubicBezTo>
                    <a:pt x="47599" y="61144"/>
                    <a:pt x="44297" y="57841"/>
                    <a:pt x="41995" y="56707"/>
                  </a:cubicBezTo>
                  <a:lnTo>
                    <a:pt x="41428" y="51470"/>
                  </a:lnTo>
                  <a:lnTo>
                    <a:pt x="40494" y="51470"/>
                  </a:lnTo>
                  <a:lnTo>
                    <a:pt x="40227" y="48235"/>
                  </a:lnTo>
                  <a:cubicBezTo>
                    <a:pt x="40227" y="48235"/>
                    <a:pt x="40460" y="33858"/>
                    <a:pt x="41228" y="24751"/>
                  </a:cubicBezTo>
                  <a:cubicBezTo>
                    <a:pt x="41995" y="15645"/>
                    <a:pt x="42662" y="11075"/>
                    <a:pt x="43062" y="5537"/>
                  </a:cubicBezTo>
                  <a:cubicBezTo>
                    <a:pt x="43463" y="0"/>
                    <a:pt x="44196" y="1101"/>
                    <a:pt x="42695" y="134"/>
                  </a:cubicBezTo>
                  <a:cubicBezTo>
                    <a:pt x="42645" y="102"/>
                    <a:pt x="42592" y="87"/>
                    <a:pt x="42535" y="8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6"/>
            <p:cNvSpPr/>
            <p:nvPr/>
          </p:nvSpPr>
          <p:spPr>
            <a:xfrm>
              <a:off x="2098455" y="2284780"/>
              <a:ext cx="312445" cy="1978745"/>
            </a:xfrm>
            <a:custGeom>
              <a:rect b="b" l="l" r="r" t="t"/>
              <a:pathLst>
                <a:path extrusionOk="0" h="90633" w="14311">
                  <a:moveTo>
                    <a:pt x="12443" y="1"/>
                  </a:moveTo>
                  <a:lnTo>
                    <a:pt x="3570" y="9875"/>
                  </a:lnTo>
                  <a:lnTo>
                    <a:pt x="2703" y="29155"/>
                  </a:lnTo>
                  <a:lnTo>
                    <a:pt x="1402" y="59177"/>
                  </a:lnTo>
                  <a:lnTo>
                    <a:pt x="1" y="90633"/>
                  </a:lnTo>
                  <a:lnTo>
                    <a:pt x="14311" y="90633"/>
                  </a:lnTo>
                  <a:lnTo>
                    <a:pt x="1244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6"/>
            <p:cNvSpPr/>
            <p:nvPr/>
          </p:nvSpPr>
          <p:spPr>
            <a:xfrm>
              <a:off x="2163997" y="2104180"/>
              <a:ext cx="206121" cy="320457"/>
            </a:xfrm>
            <a:custGeom>
              <a:rect b="b" l="l" r="r" t="t"/>
              <a:pathLst>
                <a:path extrusionOk="0" h="14678" w="9441">
                  <a:moveTo>
                    <a:pt x="1469" y="0"/>
                  </a:moveTo>
                  <a:lnTo>
                    <a:pt x="835" y="14044"/>
                  </a:lnTo>
                  <a:cubicBezTo>
                    <a:pt x="835" y="14044"/>
                    <a:pt x="535" y="14277"/>
                    <a:pt x="1" y="14678"/>
                  </a:cubicBezTo>
                  <a:cubicBezTo>
                    <a:pt x="1302" y="13810"/>
                    <a:pt x="2970" y="12676"/>
                    <a:pt x="4271" y="11842"/>
                  </a:cubicBezTo>
                  <a:cubicBezTo>
                    <a:pt x="6005" y="10741"/>
                    <a:pt x="8173" y="8607"/>
                    <a:pt x="9441" y="7306"/>
                  </a:cubicBezTo>
                  <a:lnTo>
                    <a:pt x="9441" y="668"/>
                  </a:lnTo>
                  <a:lnTo>
                    <a:pt x="14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6"/>
            <p:cNvSpPr/>
            <p:nvPr/>
          </p:nvSpPr>
          <p:spPr>
            <a:xfrm>
              <a:off x="2310408" y="1791600"/>
              <a:ext cx="368511" cy="404949"/>
            </a:xfrm>
            <a:custGeom>
              <a:rect b="b" l="l" r="r" t="t"/>
              <a:pathLst>
                <a:path extrusionOk="0" h="18548" w="16879">
                  <a:moveTo>
                    <a:pt x="7000" y="1"/>
                  </a:moveTo>
                  <a:cubicBezTo>
                    <a:pt x="1173" y="1"/>
                    <a:pt x="1" y="5104"/>
                    <a:pt x="266" y="7879"/>
                  </a:cubicBezTo>
                  <a:cubicBezTo>
                    <a:pt x="600" y="10982"/>
                    <a:pt x="2601" y="13117"/>
                    <a:pt x="2535" y="13450"/>
                  </a:cubicBezTo>
                  <a:cubicBezTo>
                    <a:pt x="2501" y="13784"/>
                    <a:pt x="3902" y="16085"/>
                    <a:pt x="3902" y="16085"/>
                  </a:cubicBezTo>
                  <a:lnTo>
                    <a:pt x="5137" y="14217"/>
                  </a:lnTo>
                  <a:cubicBezTo>
                    <a:pt x="5324" y="14200"/>
                    <a:pt x="5501" y="14192"/>
                    <a:pt x="5670" y="14192"/>
                  </a:cubicBezTo>
                  <a:cubicBezTo>
                    <a:pt x="8479" y="14192"/>
                    <a:pt x="8806" y="16419"/>
                    <a:pt x="8806" y="16419"/>
                  </a:cubicBezTo>
                  <a:lnTo>
                    <a:pt x="7472" y="18053"/>
                  </a:lnTo>
                  <a:cubicBezTo>
                    <a:pt x="7757" y="18209"/>
                    <a:pt x="8751" y="18547"/>
                    <a:pt x="9382" y="18547"/>
                  </a:cubicBezTo>
                  <a:cubicBezTo>
                    <a:pt x="9561" y="18547"/>
                    <a:pt x="9711" y="18520"/>
                    <a:pt x="9807" y="18454"/>
                  </a:cubicBezTo>
                  <a:cubicBezTo>
                    <a:pt x="10540" y="18020"/>
                    <a:pt x="12042" y="14718"/>
                    <a:pt x="12042" y="14718"/>
                  </a:cubicBezTo>
                  <a:lnTo>
                    <a:pt x="14043" y="14217"/>
                  </a:lnTo>
                  <a:lnTo>
                    <a:pt x="14110" y="14217"/>
                  </a:lnTo>
                  <a:lnTo>
                    <a:pt x="15110" y="13950"/>
                  </a:lnTo>
                  <a:lnTo>
                    <a:pt x="15978" y="13584"/>
                  </a:lnTo>
                  <a:lnTo>
                    <a:pt x="16878" y="13083"/>
                  </a:lnTo>
                  <a:cubicBezTo>
                    <a:pt x="11174" y="12149"/>
                    <a:pt x="4836" y="9080"/>
                    <a:pt x="5870" y="4811"/>
                  </a:cubicBezTo>
                  <a:cubicBezTo>
                    <a:pt x="6938" y="541"/>
                    <a:pt x="9506" y="274"/>
                    <a:pt x="9506" y="274"/>
                  </a:cubicBezTo>
                  <a:cubicBezTo>
                    <a:pt x="8588" y="87"/>
                    <a:pt x="7755" y="1"/>
                    <a:pt x="70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6"/>
            <p:cNvSpPr/>
            <p:nvPr/>
          </p:nvSpPr>
          <p:spPr>
            <a:xfrm>
              <a:off x="2287090" y="1951241"/>
              <a:ext cx="95408" cy="387461"/>
            </a:xfrm>
            <a:custGeom>
              <a:rect b="b" l="l" r="r" t="t"/>
              <a:pathLst>
                <a:path extrusionOk="0" h="17747" w="4370">
                  <a:moveTo>
                    <a:pt x="0" y="0"/>
                  </a:moveTo>
                  <a:lnTo>
                    <a:pt x="0" y="1034"/>
                  </a:lnTo>
                  <a:cubicBezTo>
                    <a:pt x="167" y="1368"/>
                    <a:pt x="134" y="7939"/>
                    <a:pt x="34" y="17746"/>
                  </a:cubicBezTo>
                  <a:cubicBezTo>
                    <a:pt x="1401" y="16679"/>
                    <a:pt x="2735" y="15545"/>
                    <a:pt x="4003" y="14344"/>
                  </a:cubicBezTo>
                  <a:lnTo>
                    <a:pt x="4003" y="7172"/>
                  </a:lnTo>
                  <a:lnTo>
                    <a:pt x="4370" y="4303"/>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6"/>
            <p:cNvSpPr/>
            <p:nvPr/>
          </p:nvSpPr>
          <p:spPr>
            <a:xfrm>
              <a:off x="2255760" y="2293535"/>
              <a:ext cx="155142" cy="2192114"/>
            </a:xfrm>
            <a:custGeom>
              <a:rect b="b" l="l" r="r" t="t"/>
              <a:pathLst>
                <a:path extrusionOk="0" h="100406" w="7106">
                  <a:moveTo>
                    <a:pt x="5205" y="0"/>
                  </a:moveTo>
                  <a:lnTo>
                    <a:pt x="2069" y="3002"/>
                  </a:lnTo>
                  <a:cubicBezTo>
                    <a:pt x="1735" y="32490"/>
                    <a:pt x="168" y="90598"/>
                    <a:pt x="1" y="100405"/>
                  </a:cubicBezTo>
                  <a:lnTo>
                    <a:pt x="7106" y="100405"/>
                  </a:lnTo>
                  <a:lnTo>
                    <a:pt x="520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6"/>
            <p:cNvSpPr/>
            <p:nvPr/>
          </p:nvSpPr>
          <p:spPr>
            <a:xfrm>
              <a:off x="2638118" y="2041542"/>
              <a:ext cx="656918" cy="560266"/>
            </a:xfrm>
            <a:custGeom>
              <a:rect b="b" l="l" r="r" t="t"/>
              <a:pathLst>
                <a:path extrusionOk="0" h="25662" w="30089">
                  <a:moveTo>
                    <a:pt x="4403" y="1"/>
                  </a:moveTo>
                  <a:cubicBezTo>
                    <a:pt x="3103" y="1035"/>
                    <a:pt x="1601" y="1735"/>
                    <a:pt x="0" y="2035"/>
                  </a:cubicBezTo>
                  <a:lnTo>
                    <a:pt x="534" y="2302"/>
                  </a:lnTo>
                  <a:cubicBezTo>
                    <a:pt x="534" y="2302"/>
                    <a:pt x="27286" y="25661"/>
                    <a:pt x="28942" y="25661"/>
                  </a:cubicBezTo>
                  <a:cubicBezTo>
                    <a:pt x="28960" y="25661"/>
                    <a:pt x="28976" y="25658"/>
                    <a:pt x="28988" y="25652"/>
                  </a:cubicBezTo>
                  <a:cubicBezTo>
                    <a:pt x="30088" y="25085"/>
                    <a:pt x="27587" y="22450"/>
                    <a:pt x="27587" y="22450"/>
                  </a:cubicBezTo>
                  <a:lnTo>
                    <a:pt x="20748" y="15745"/>
                  </a:lnTo>
                  <a:cubicBezTo>
                    <a:pt x="20748" y="15745"/>
                    <a:pt x="13477" y="9574"/>
                    <a:pt x="12209" y="7206"/>
                  </a:cubicBezTo>
                  <a:cubicBezTo>
                    <a:pt x="10908" y="4804"/>
                    <a:pt x="8106" y="1502"/>
                    <a:pt x="44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6"/>
            <p:cNvSpPr/>
            <p:nvPr/>
          </p:nvSpPr>
          <p:spPr>
            <a:xfrm>
              <a:off x="1780919" y="1897642"/>
              <a:ext cx="586290" cy="215290"/>
            </a:xfrm>
            <a:custGeom>
              <a:rect b="b" l="l" r="r" t="t"/>
              <a:pathLst>
                <a:path extrusionOk="0" h="9861" w="26854">
                  <a:moveTo>
                    <a:pt x="8024" y="1"/>
                  </a:moveTo>
                  <a:cubicBezTo>
                    <a:pt x="5124" y="1"/>
                    <a:pt x="2822" y="109"/>
                    <a:pt x="2169" y="421"/>
                  </a:cubicBezTo>
                  <a:cubicBezTo>
                    <a:pt x="1" y="1421"/>
                    <a:pt x="34" y="6525"/>
                    <a:pt x="701" y="8326"/>
                  </a:cubicBezTo>
                  <a:lnTo>
                    <a:pt x="26787" y="9861"/>
                  </a:lnTo>
                  <a:lnTo>
                    <a:pt x="26787" y="8660"/>
                  </a:lnTo>
                  <a:lnTo>
                    <a:pt x="26853" y="8326"/>
                  </a:lnTo>
                  <a:cubicBezTo>
                    <a:pt x="26853" y="8326"/>
                    <a:pt x="24185" y="6425"/>
                    <a:pt x="24719" y="587"/>
                  </a:cubicBezTo>
                  <a:cubicBezTo>
                    <a:pt x="24719" y="587"/>
                    <a:pt x="14759" y="1"/>
                    <a:pt x="80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6"/>
            <p:cNvSpPr/>
            <p:nvPr/>
          </p:nvSpPr>
          <p:spPr>
            <a:xfrm>
              <a:off x="1767819" y="2102717"/>
              <a:ext cx="689689" cy="763264"/>
            </a:xfrm>
            <a:custGeom>
              <a:rect b="b" l="l" r="r" t="t"/>
              <a:pathLst>
                <a:path extrusionOk="0" h="34960" w="31590">
                  <a:moveTo>
                    <a:pt x="29989" y="1"/>
                  </a:moveTo>
                  <a:cubicBezTo>
                    <a:pt x="28021" y="3436"/>
                    <a:pt x="25252" y="6305"/>
                    <a:pt x="21883" y="8340"/>
                  </a:cubicBezTo>
                  <a:cubicBezTo>
                    <a:pt x="19448" y="9808"/>
                    <a:pt x="14177" y="12043"/>
                    <a:pt x="9274" y="19815"/>
                  </a:cubicBezTo>
                  <a:cubicBezTo>
                    <a:pt x="5938" y="25085"/>
                    <a:pt x="1" y="34959"/>
                    <a:pt x="1" y="34959"/>
                  </a:cubicBezTo>
                  <a:cubicBezTo>
                    <a:pt x="8373" y="24919"/>
                    <a:pt x="12576" y="16079"/>
                    <a:pt x="22884" y="11876"/>
                  </a:cubicBezTo>
                  <a:cubicBezTo>
                    <a:pt x="28488" y="9574"/>
                    <a:pt x="31590" y="234"/>
                    <a:pt x="31590" y="234"/>
                  </a:cubicBezTo>
                  <a:lnTo>
                    <a:pt x="2998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6"/>
            <p:cNvSpPr/>
            <p:nvPr/>
          </p:nvSpPr>
          <p:spPr>
            <a:xfrm>
              <a:off x="2414528" y="636255"/>
              <a:ext cx="204505" cy="1088503"/>
            </a:xfrm>
            <a:custGeom>
              <a:rect b="b" l="l" r="r" t="t"/>
              <a:pathLst>
                <a:path extrusionOk="0" h="49857" w="9367">
                  <a:moveTo>
                    <a:pt x="9221" y="1"/>
                  </a:moveTo>
                  <a:lnTo>
                    <a:pt x="9221" y="1"/>
                  </a:lnTo>
                  <a:cubicBezTo>
                    <a:pt x="9219" y="1"/>
                    <a:pt x="9214" y="7"/>
                    <a:pt x="9207" y="21"/>
                  </a:cubicBezTo>
                  <a:cubicBezTo>
                    <a:pt x="5605" y="6258"/>
                    <a:pt x="1" y="28808"/>
                    <a:pt x="434" y="35179"/>
                  </a:cubicBezTo>
                  <a:cubicBezTo>
                    <a:pt x="901" y="41550"/>
                    <a:pt x="1302" y="40917"/>
                    <a:pt x="2402" y="43085"/>
                  </a:cubicBezTo>
                  <a:cubicBezTo>
                    <a:pt x="4704" y="47621"/>
                    <a:pt x="3803" y="49589"/>
                    <a:pt x="3803" y="49589"/>
                  </a:cubicBezTo>
                  <a:lnTo>
                    <a:pt x="3070" y="49756"/>
                  </a:lnTo>
                  <a:lnTo>
                    <a:pt x="3070" y="49856"/>
                  </a:lnTo>
                  <a:lnTo>
                    <a:pt x="6038" y="49856"/>
                  </a:lnTo>
                  <a:cubicBezTo>
                    <a:pt x="6038" y="49856"/>
                    <a:pt x="6872" y="45353"/>
                    <a:pt x="4771" y="38215"/>
                  </a:cubicBezTo>
                  <a:cubicBezTo>
                    <a:pt x="963" y="25149"/>
                    <a:pt x="9367" y="1"/>
                    <a:pt x="92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6"/>
            <p:cNvSpPr/>
            <p:nvPr/>
          </p:nvSpPr>
          <p:spPr>
            <a:xfrm>
              <a:off x="2303836" y="1791011"/>
              <a:ext cx="153679" cy="288429"/>
            </a:xfrm>
            <a:custGeom>
              <a:rect b="b" l="l" r="r" t="t"/>
              <a:pathLst>
                <a:path extrusionOk="0" fill="none" h="13211" w="7039">
                  <a:moveTo>
                    <a:pt x="7039" y="1"/>
                  </a:moveTo>
                  <a:cubicBezTo>
                    <a:pt x="4637" y="101"/>
                    <a:pt x="2802" y="635"/>
                    <a:pt x="1668" y="2903"/>
                  </a:cubicBezTo>
                  <a:cubicBezTo>
                    <a:pt x="0" y="6239"/>
                    <a:pt x="167" y="10708"/>
                    <a:pt x="2902" y="13210"/>
                  </a:cubicBezTo>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6"/>
            <p:cNvSpPr/>
            <p:nvPr/>
          </p:nvSpPr>
          <p:spPr>
            <a:xfrm>
              <a:off x="2573296" y="1834720"/>
              <a:ext cx="191558" cy="278212"/>
            </a:xfrm>
            <a:custGeom>
              <a:rect b="b" l="l" r="r" t="t"/>
              <a:pathLst>
                <a:path extrusionOk="0" fill="none" h="12743" w="8774">
                  <a:moveTo>
                    <a:pt x="1" y="12743"/>
                  </a:moveTo>
                  <a:cubicBezTo>
                    <a:pt x="4470" y="11875"/>
                    <a:pt x="8473" y="9407"/>
                    <a:pt x="8640" y="7139"/>
                  </a:cubicBezTo>
                  <a:cubicBezTo>
                    <a:pt x="8773" y="4870"/>
                    <a:pt x="6138" y="1968"/>
                    <a:pt x="2502" y="0"/>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6"/>
            <p:cNvSpPr/>
            <p:nvPr/>
          </p:nvSpPr>
          <p:spPr>
            <a:xfrm>
              <a:off x="2457495" y="1724748"/>
              <a:ext cx="177717" cy="114359"/>
            </a:xfrm>
            <a:custGeom>
              <a:rect b="b" l="l" r="r" t="t"/>
              <a:pathLst>
                <a:path extrusionOk="0" fill="none" h="5238" w="8140">
                  <a:moveTo>
                    <a:pt x="8140" y="5237"/>
                  </a:moveTo>
                  <a:lnTo>
                    <a:pt x="7606" y="0"/>
                  </a:lnTo>
                  <a:lnTo>
                    <a:pt x="468" y="0"/>
                  </a:lnTo>
                  <a:lnTo>
                    <a:pt x="1" y="3036"/>
                  </a:lnTo>
                  <a:cubicBezTo>
                    <a:pt x="1" y="3036"/>
                    <a:pt x="1368" y="2969"/>
                    <a:pt x="4070" y="3736"/>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6"/>
            <p:cNvSpPr/>
            <p:nvPr/>
          </p:nvSpPr>
          <p:spPr>
            <a:xfrm>
              <a:off x="2381757" y="595188"/>
              <a:ext cx="315370" cy="1129570"/>
            </a:xfrm>
            <a:custGeom>
              <a:rect b="b" l="l" r="r" t="t"/>
              <a:pathLst>
                <a:path extrusionOk="0" fill="none" h="51738" w="14445">
                  <a:moveTo>
                    <a:pt x="5505" y="51737"/>
                  </a:moveTo>
                  <a:cubicBezTo>
                    <a:pt x="5505" y="51737"/>
                    <a:pt x="6038" y="48935"/>
                    <a:pt x="3036" y="43598"/>
                  </a:cubicBezTo>
                  <a:cubicBezTo>
                    <a:pt x="1" y="38228"/>
                    <a:pt x="3003" y="25585"/>
                    <a:pt x="5538" y="16479"/>
                  </a:cubicBezTo>
                  <a:cubicBezTo>
                    <a:pt x="8073" y="7372"/>
                    <a:pt x="10208" y="801"/>
                    <a:pt x="12309" y="401"/>
                  </a:cubicBezTo>
                  <a:cubicBezTo>
                    <a:pt x="14444" y="0"/>
                    <a:pt x="10541" y="23550"/>
                    <a:pt x="10308" y="33758"/>
                  </a:cubicBezTo>
                  <a:cubicBezTo>
                    <a:pt x="10074" y="43965"/>
                    <a:pt x="9274" y="46534"/>
                    <a:pt x="9708" y="51704"/>
                  </a:cubicBezTo>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6"/>
            <p:cNvSpPr/>
            <p:nvPr/>
          </p:nvSpPr>
          <p:spPr>
            <a:xfrm>
              <a:off x="1719743" y="2087434"/>
              <a:ext cx="784376" cy="855004"/>
            </a:xfrm>
            <a:custGeom>
              <a:rect b="b" l="l" r="r" t="t"/>
              <a:pathLst>
                <a:path extrusionOk="0" fill="none" h="39162" w="35927">
                  <a:moveTo>
                    <a:pt x="35860" y="2902"/>
                  </a:moveTo>
                  <a:cubicBezTo>
                    <a:pt x="35860" y="2902"/>
                    <a:pt x="34426" y="0"/>
                    <a:pt x="32191" y="701"/>
                  </a:cubicBezTo>
                  <a:cubicBezTo>
                    <a:pt x="30323" y="3403"/>
                    <a:pt x="28088" y="6471"/>
                    <a:pt x="25219" y="8306"/>
                  </a:cubicBezTo>
                  <a:cubicBezTo>
                    <a:pt x="22217" y="10274"/>
                    <a:pt x="19048" y="11709"/>
                    <a:pt x="16479" y="14210"/>
                  </a:cubicBezTo>
                  <a:cubicBezTo>
                    <a:pt x="14044" y="16679"/>
                    <a:pt x="11943" y="19481"/>
                    <a:pt x="10242" y="22516"/>
                  </a:cubicBezTo>
                  <a:cubicBezTo>
                    <a:pt x="7206" y="27587"/>
                    <a:pt x="4738" y="32990"/>
                    <a:pt x="701" y="37427"/>
                  </a:cubicBezTo>
                  <a:cubicBezTo>
                    <a:pt x="368" y="37794"/>
                    <a:pt x="1" y="38328"/>
                    <a:pt x="268" y="38728"/>
                  </a:cubicBezTo>
                  <a:cubicBezTo>
                    <a:pt x="535" y="39162"/>
                    <a:pt x="1369" y="39061"/>
                    <a:pt x="1902" y="38795"/>
                  </a:cubicBezTo>
                  <a:cubicBezTo>
                    <a:pt x="5171" y="37160"/>
                    <a:pt x="7206" y="34125"/>
                    <a:pt x="9508" y="31523"/>
                  </a:cubicBezTo>
                  <a:cubicBezTo>
                    <a:pt x="11342" y="29455"/>
                    <a:pt x="13144" y="27420"/>
                    <a:pt x="14978" y="25352"/>
                  </a:cubicBezTo>
                  <a:cubicBezTo>
                    <a:pt x="19181" y="20648"/>
                    <a:pt x="23418" y="15945"/>
                    <a:pt x="27721" y="11275"/>
                  </a:cubicBezTo>
                  <a:cubicBezTo>
                    <a:pt x="29322" y="9540"/>
                    <a:pt x="30956" y="7772"/>
                    <a:pt x="32624" y="6071"/>
                  </a:cubicBezTo>
                  <a:cubicBezTo>
                    <a:pt x="32858" y="5838"/>
                    <a:pt x="35927" y="3069"/>
                    <a:pt x="35860" y="2902"/>
                  </a:cubicBezTo>
                  <a:close/>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6"/>
            <p:cNvSpPr/>
            <p:nvPr/>
          </p:nvSpPr>
          <p:spPr>
            <a:xfrm>
              <a:off x="2365732" y="2029883"/>
              <a:ext cx="29889" cy="99076"/>
            </a:xfrm>
            <a:custGeom>
              <a:rect b="b" l="l" r="r" t="t"/>
              <a:pathLst>
                <a:path extrusionOk="0" fill="none" h="4538" w="1369">
                  <a:moveTo>
                    <a:pt x="868" y="4538"/>
                  </a:moveTo>
                  <a:cubicBezTo>
                    <a:pt x="868" y="4538"/>
                    <a:pt x="67" y="3203"/>
                    <a:pt x="34" y="2569"/>
                  </a:cubicBezTo>
                  <a:cubicBezTo>
                    <a:pt x="1" y="1969"/>
                    <a:pt x="1368" y="1"/>
                    <a:pt x="1368" y="1"/>
                  </a:cubicBezTo>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6"/>
            <p:cNvSpPr/>
            <p:nvPr/>
          </p:nvSpPr>
          <p:spPr>
            <a:xfrm>
              <a:off x="2487362" y="2029883"/>
              <a:ext cx="91063" cy="173350"/>
            </a:xfrm>
            <a:custGeom>
              <a:rect b="b" l="l" r="r" t="t"/>
              <a:pathLst>
                <a:path extrusionOk="0" fill="none" h="7940" w="4171">
                  <a:moveTo>
                    <a:pt x="0" y="7306"/>
                  </a:moveTo>
                  <a:cubicBezTo>
                    <a:pt x="0" y="7306"/>
                    <a:pt x="1368" y="7940"/>
                    <a:pt x="1902" y="7306"/>
                  </a:cubicBezTo>
                  <a:cubicBezTo>
                    <a:pt x="2402" y="6672"/>
                    <a:pt x="4170" y="3437"/>
                    <a:pt x="4170" y="3437"/>
                  </a:cubicBezTo>
                  <a:cubicBezTo>
                    <a:pt x="4170" y="3437"/>
                    <a:pt x="1802" y="401"/>
                    <a:pt x="0" y="1"/>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6"/>
            <p:cNvSpPr/>
            <p:nvPr/>
          </p:nvSpPr>
          <p:spPr>
            <a:xfrm>
              <a:off x="2646851" y="2043725"/>
              <a:ext cx="654014" cy="557886"/>
            </a:xfrm>
            <a:custGeom>
              <a:rect b="b" l="l" r="r" t="t"/>
              <a:pathLst>
                <a:path extrusionOk="0" fill="none" h="25553" w="29956">
                  <a:moveTo>
                    <a:pt x="1" y="2202"/>
                  </a:moveTo>
                  <a:cubicBezTo>
                    <a:pt x="5404" y="6939"/>
                    <a:pt x="26953" y="25552"/>
                    <a:pt x="28354" y="25552"/>
                  </a:cubicBezTo>
                  <a:cubicBezTo>
                    <a:pt x="29955" y="25552"/>
                    <a:pt x="27687" y="22917"/>
                    <a:pt x="26520" y="21583"/>
                  </a:cubicBezTo>
                  <a:cubicBezTo>
                    <a:pt x="25352" y="20215"/>
                    <a:pt x="14244" y="11209"/>
                    <a:pt x="11175" y="6205"/>
                  </a:cubicBezTo>
                  <a:cubicBezTo>
                    <a:pt x="9407" y="3403"/>
                    <a:pt x="6839" y="1235"/>
                    <a:pt x="3770" y="1"/>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6"/>
            <p:cNvSpPr/>
            <p:nvPr/>
          </p:nvSpPr>
          <p:spPr>
            <a:xfrm>
              <a:off x="1770723" y="1809962"/>
              <a:ext cx="605219" cy="302970"/>
            </a:xfrm>
            <a:custGeom>
              <a:rect b="b" l="l" r="r" t="t"/>
              <a:pathLst>
                <a:path extrusionOk="0" fill="none" h="13877" w="27721">
                  <a:moveTo>
                    <a:pt x="27721" y="13877"/>
                  </a:moveTo>
                  <a:lnTo>
                    <a:pt x="21783" y="13543"/>
                  </a:lnTo>
                  <a:lnTo>
                    <a:pt x="18614" y="13343"/>
                  </a:lnTo>
                  <a:lnTo>
                    <a:pt x="11142" y="12909"/>
                  </a:lnTo>
                  <a:lnTo>
                    <a:pt x="8007" y="12743"/>
                  </a:lnTo>
                  <a:lnTo>
                    <a:pt x="1168" y="12309"/>
                  </a:lnTo>
                  <a:cubicBezTo>
                    <a:pt x="1168" y="12309"/>
                    <a:pt x="1" y="6071"/>
                    <a:pt x="2636" y="4403"/>
                  </a:cubicBezTo>
                  <a:cubicBezTo>
                    <a:pt x="4404" y="3269"/>
                    <a:pt x="9808" y="1735"/>
                    <a:pt x="13911" y="801"/>
                  </a:cubicBezTo>
                  <a:cubicBezTo>
                    <a:pt x="15379" y="434"/>
                    <a:pt x="16880" y="167"/>
                    <a:pt x="18414" y="33"/>
                  </a:cubicBezTo>
                  <a:cubicBezTo>
                    <a:pt x="19315" y="0"/>
                    <a:pt x="20249" y="67"/>
                    <a:pt x="21183" y="133"/>
                  </a:cubicBezTo>
                  <a:cubicBezTo>
                    <a:pt x="22517" y="267"/>
                    <a:pt x="23918" y="434"/>
                    <a:pt x="25052" y="567"/>
                  </a:cubicBezTo>
                  <a:cubicBezTo>
                    <a:pt x="25586" y="634"/>
                    <a:pt x="26487" y="667"/>
                    <a:pt x="26853" y="701"/>
                  </a:cubicBezTo>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6"/>
            <p:cNvSpPr/>
            <p:nvPr/>
          </p:nvSpPr>
          <p:spPr>
            <a:xfrm>
              <a:off x="2190218" y="2110009"/>
              <a:ext cx="8755" cy="205378"/>
            </a:xfrm>
            <a:custGeom>
              <a:rect b="b" l="l" r="r" t="t"/>
              <a:pathLst>
                <a:path extrusionOk="0" fill="none" h="9407" w="401">
                  <a:moveTo>
                    <a:pt x="1" y="9407"/>
                  </a:moveTo>
                  <a:lnTo>
                    <a:pt x="401" y="0"/>
                  </a:ln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6"/>
            <p:cNvSpPr/>
            <p:nvPr/>
          </p:nvSpPr>
          <p:spPr>
            <a:xfrm>
              <a:off x="2098455" y="2284780"/>
              <a:ext cx="312445" cy="2200869"/>
            </a:xfrm>
            <a:custGeom>
              <a:rect b="b" l="l" r="r" t="t"/>
              <a:pathLst>
                <a:path extrusionOk="0" fill="none" h="100807" w="14311">
                  <a:moveTo>
                    <a:pt x="12443" y="1"/>
                  </a:moveTo>
                  <a:cubicBezTo>
                    <a:pt x="12776" y="28154"/>
                    <a:pt x="14311" y="100806"/>
                    <a:pt x="14311" y="100806"/>
                  </a:cubicBezTo>
                  <a:lnTo>
                    <a:pt x="1" y="100806"/>
                  </a:lnTo>
                  <a:lnTo>
                    <a:pt x="3570" y="9875"/>
                  </a:lnTo>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6"/>
            <p:cNvSpPr/>
            <p:nvPr/>
          </p:nvSpPr>
          <p:spPr>
            <a:xfrm>
              <a:off x="1944796" y="1811228"/>
              <a:ext cx="288407" cy="280591"/>
            </a:xfrm>
            <a:custGeom>
              <a:rect b="b" l="l" r="r" t="t"/>
              <a:pathLst>
                <a:path extrusionOk="0" h="12852" w="13210">
                  <a:moveTo>
                    <a:pt x="10937" y="0"/>
                  </a:moveTo>
                  <a:cubicBezTo>
                    <a:pt x="10772" y="0"/>
                    <a:pt x="10607" y="3"/>
                    <a:pt x="10441" y="9"/>
                  </a:cubicBezTo>
                  <a:cubicBezTo>
                    <a:pt x="8907" y="142"/>
                    <a:pt x="7406" y="376"/>
                    <a:pt x="5938" y="776"/>
                  </a:cubicBezTo>
                  <a:cubicBezTo>
                    <a:pt x="3936" y="1577"/>
                    <a:pt x="1868" y="2577"/>
                    <a:pt x="1034" y="3578"/>
                  </a:cubicBezTo>
                  <a:cubicBezTo>
                    <a:pt x="34" y="5279"/>
                    <a:pt x="0" y="10116"/>
                    <a:pt x="34" y="12685"/>
                  </a:cubicBezTo>
                  <a:lnTo>
                    <a:pt x="3169" y="12851"/>
                  </a:lnTo>
                  <a:cubicBezTo>
                    <a:pt x="3103" y="10783"/>
                    <a:pt x="3069" y="5813"/>
                    <a:pt x="4070" y="4112"/>
                  </a:cubicBezTo>
                  <a:cubicBezTo>
                    <a:pt x="4804" y="2878"/>
                    <a:pt x="11509" y="676"/>
                    <a:pt x="13210" y="142"/>
                  </a:cubicBezTo>
                  <a:cubicBezTo>
                    <a:pt x="12469" y="60"/>
                    <a:pt x="11705" y="0"/>
                    <a:pt x="109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6"/>
            <p:cNvSpPr/>
            <p:nvPr/>
          </p:nvSpPr>
          <p:spPr>
            <a:xfrm>
              <a:off x="2177119" y="1823061"/>
              <a:ext cx="179900" cy="282600"/>
            </a:xfrm>
            <a:custGeom>
              <a:rect b="b" l="l" r="r" t="t"/>
              <a:pathLst>
                <a:path extrusionOk="0" h="12944" w="8240">
                  <a:moveTo>
                    <a:pt x="6472" y="0"/>
                  </a:moveTo>
                  <a:cubicBezTo>
                    <a:pt x="6472" y="0"/>
                    <a:pt x="801" y="1902"/>
                    <a:pt x="401" y="3670"/>
                  </a:cubicBezTo>
                  <a:cubicBezTo>
                    <a:pt x="67" y="5071"/>
                    <a:pt x="0" y="10475"/>
                    <a:pt x="0" y="12743"/>
                  </a:cubicBezTo>
                  <a:lnTo>
                    <a:pt x="3169" y="12943"/>
                  </a:lnTo>
                  <a:cubicBezTo>
                    <a:pt x="3102" y="11142"/>
                    <a:pt x="2902" y="5671"/>
                    <a:pt x="3536" y="4037"/>
                  </a:cubicBezTo>
                  <a:cubicBezTo>
                    <a:pt x="4237" y="2102"/>
                    <a:pt x="8239" y="267"/>
                    <a:pt x="8239" y="267"/>
                  </a:cubicBezTo>
                  <a:lnTo>
                    <a:pt x="7839" y="201"/>
                  </a:lnTo>
                  <a:lnTo>
                    <a:pt x="6472" y="0"/>
                  </a:lnTo>
                  <a:close/>
                </a:path>
              </a:pathLst>
            </a:custGeom>
            <a:solidFill>
              <a:srgbClr val="DE4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6"/>
            <p:cNvSpPr/>
            <p:nvPr/>
          </p:nvSpPr>
          <p:spPr>
            <a:xfrm>
              <a:off x="2255040" y="2746521"/>
              <a:ext cx="127458" cy="316091"/>
            </a:xfrm>
            <a:custGeom>
              <a:rect b="b" l="l" r="r" t="t"/>
              <a:pathLst>
                <a:path extrusionOk="0" fill="none" h="14478" w="5838">
                  <a:moveTo>
                    <a:pt x="5604" y="0"/>
                  </a:moveTo>
                  <a:cubicBezTo>
                    <a:pt x="3736" y="401"/>
                    <a:pt x="1868" y="668"/>
                    <a:pt x="0" y="768"/>
                  </a:cubicBezTo>
                  <a:lnTo>
                    <a:pt x="0" y="14244"/>
                  </a:lnTo>
                  <a:cubicBezTo>
                    <a:pt x="1935" y="14477"/>
                    <a:pt x="3937" y="14377"/>
                    <a:pt x="5838" y="13910"/>
                  </a:cubicBezTo>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6"/>
            <p:cNvSpPr/>
            <p:nvPr/>
          </p:nvSpPr>
          <p:spPr>
            <a:xfrm>
              <a:off x="1920037" y="3985901"/>
              <a:ext cx="1347305" cy="562405"/>
            </a:xfrm>
            <a:custGeom>
              <a:rect b="b" l="l" r="r" t="t"/>
              <a:pathLst>
                <a:path extrusionOk="0" h="25760" w="61711">
                  <a:moveTo>
                    <a:pt x="30156" y="0"/>
                  </a:moveTo>
                  <a:cubicBezTo>
                    <a:pt x="23661" y="0"/>
                    <a:pt x="21294" y="16519"/>
                    <a:pt x="16645" y="16519"/>
                  </a:cubicBezTo>
                  <a:cubicBezTo>
                    <a:pt x="13347" y="16519"/>
                    <a:pt x="11957" y="14999"/>
                    <a:pt x="9830" y="14999"/>
                  </a:cubicBezTo>
                  <a:cubicBezTo>
                    <a:pt x="8902" y="14999"/>
                    <a:pt x="7833" y="15288"/>
                    <a:pt x="6405" y="16119"/>
                  </a:cubicBezTo>
                  <a:cubicBezTo>
                    <a:pt x="2702" y="18287"/>
                    <a:pt x="701" y="23591"/>
                    <a:pt x="0" y="25759"/>
                  </a:cubicBezTo>
                  <a:lnTo>
                    <a:pt x="61277" y="25759"/>
                  </a:lnTo>
                  <a:cubicBezTo>
                    <a:pt x="61577" y="23558"/>
                    <a:pt x="61711" y="19521"/>
                    <a:pt x="59509" y="17320"/>
                  </a:cubicBezTo>
                  <a:cubicBezTo>
                    <a:pt x="58759" y="16569"/>
                    <a:pt x="57922" y="16283"/>
                    <a:pt x="57066" y="16283"/>
                  </a:cubicBezTo>
                  <a:cubicBezTo>
                    <a:pt x="54310" y="16283"/>
                    <a:pt x="51360" y="19255"/>
                    <a:pt x="50470" y="19255"/>
                  </a:cubicBezTo>
                  <a:cubicBezTo>
                    <a:pt x="49269" y="19255"/>
                    <a:pt x="48868" y="16119"/>
                    <a:pt x="45333" y="13384"/>
                  </a:cubicBezTo>
                  <a:cubicBezTo>
                    <a:pt x="44305" y="12579"/>
                    <a:pt x="43210" y="12307"/>
                    <a:pt x="42115" y="12307"/>
                  </a:cubicBezTo>
                  <a:cubicBezTo>
                    <a:pt x="39829" y="12307"/>
                    <a:pt x="37547" y="13495"/>
                    <a:pt x="35899" y="13495"/>
                  </a:cubicBezTo>
                  <a:cubicBezTo>
                    <a:pt x="35622" y="13495"/>
                    <a:pt x="35363" y="13462"/>
                    <a:pt x="35125" y="13384"/>
                  </a:cubicBezTo>
                  <a:cubicBezTo>
                    <a:pt x="32757" y="12583"/>
                    <a:pt x="37093" y="408"/>
                    <a:pt x="30389" y="7"/>
                  </a:cubicBezTo>
                  <a:cubicBezTo>
                    <a:pt x="30311" y="3"/>
                    <a:pt x="30233" y="0"/>
                    <a:pt x="301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6"/>
            <p:cNvSpPr/>
            <p:nvPr/>
          </p:nvSpPr>
          <p:spPr>
            <a:xfrm>
              <a:off x="2112297" y="4401181"/>
              <a:ext cx="87417" cy="141300"/>
            </a:xfrm>
            <a:custGeom>
              <a:rect b="b" l="l" r="r" t="t"/>
              <a:pathLst>
                <a:path extrusionOk="0" fill="none" h="6472" w="4004">
                  <a:moveTo>
                    <a:pt x="4003" y="6471"/>
                  </a:moveTo>
                  <a:lnTo>
                    <a:pt x="0" y="0"/>
                  </a:lnTo>
                </a:path>
              </a:pathLst>
            </a:custGeom>
            <a:no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6"/>
            <p:cNvSpPr/>
            <p:nvPr/>
          </p:nvSpPr>
          <p:spPr>
            <a:xfrm>
              <a:off x="2535416" y="4104758"/>
              <a:ext cx="45914" cy="434074"/>
            </a:xfrm>
            <a:custGeom>
              <a:rect b="b" l="l" r="r" t="t"/>
              <a:pathLst>
                <a:path extrusionOk="0" fill="none" h="19882" w="2103">
                  <a:moveTo>
                    <a:pt x="1" y="19882"/>
                  </a:moveTo>
                  <a:lnTo>
                    <a:pt x="2102" y="1"/>
                  </a:lnTo>
                </a:path>
              </a:pathLst>
            </a:custGeom>
            <a:no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6"/>
            <p:cNvSpPr/>
            <p:nvPr/>
          </p:nvSpPr>
          <p:spPr>
            <a:xfrm>
              <a:off x="2801252" y="4377864"/>
              <a:ext cx="45171" cy="164617"/>
            </a:xfrm>
            <a:custGeom>
              <a:rect b="b" l="l" r="r" t="t"/>
              <a:pathLst>
                <a:path extrusionOk="0" fill="none" h="7540" w="2069">
                  <a:moveTo>
                    <a:pt x="0" y="7539"/>
                  </a:moveTo>
                  <a:lnTo>
                    <a:pt x="2068" y="1"/>
                  </a:lnTo>
                </a:path>
              </a:pathLst>
            </a:custGeom>
            <a:no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6"/>
            <p:cNvSpPr/>
            <p:nvPr/>
          </p:nvSpPr>
          <p:spPr>
            <a:xfrm>
              <a:off x="3128242" y="4435393"/>
              <a:ext cx="44451" cy="107088"/>
            </a:xfrm>
            <a:custGeom>
              <a:rect b="b" l="l" r="r" t="t"/>
              <a:pathLst>
                <a:path extrusionOk="0" fill="none" h="4905" w="2036">
                  <a:moveTo>
                    <a:pt x="1" y="4904"/>
                  </a:moveTo>
                  <a:lnTo>
                    <a:pt x="2035" y="1"/>
                  </a:lnTo>
                </a:path>
              </a:pathLst>
            </a:custGeom>
            <a:no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6"/>
            <p:cNvSpPr/>
            <p:nvPr/>
          </p:nvSpPr>
          <p:spPr>
            <a:xfrm>
              <a:off x="2059134" y="4404806"/>
              <a:ext cx="153679" cy="80868"/>
            </a:xfrm>
            <a:custGeom>
              <a:rect b="b" l="l" r="r" t="t"/>
              <a:pathLst>
                <a:path extrusionOk="0" fill="none" h="3704" w="7039">
                  <a:moveTo>
                    <a:pt x="7039" y="1"/>
                  </a:moveTo>
                  <a:lnTo>
                    <a:pt x="4904" y="3703"/>
                  </a:lnTo>
                  <a:lnTo>
                    <a:pt x="0" y="1769"/>
                  </a:lnTo>
                </a:path>
              </a:pathLst>
            </a:custGeom>
            <a:no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6"/>
            <p:cNvSpPr/>
            <p:nvPr/>
          </p:nvSpPr>
          <p:spPr>
            <a:xfrm>
              <a:off x="2512121" y="4139712"/>
              <a:ext cx="126738" cy="96150"/>
            </a:xfrm>
            <a:custGeom>
              <a:rect b="b" l="l" r="r" t="t"/>
              <a:pathLst>
                <a:path extrusionOk="0" fill="none" h="4404" w="5805">
                  <a:moveTo>
                    <a:pt x="1" y="1"/>
                  </a:moveTo>
                  <a:lnTo>
                    <a:pt x="2469" y="4404"/>
                  </a:lnTo>
                  <a:lnTo>
                    <a:pt x="5805" y="334"/>
                  </a:lnTo>
                </a:path>
              </a:pathLst>
            </a:custGeom>
            <a:no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6"/>
            <p:cNvSpPr/>
            <p:nvPr/>
          </p:nvSpPr>
          <p:spPr>
            <a:xfrm>
              <a:off x="2481533" y="4293393"/>
              <a:ext cx="138396" cy="84492"/>
            </a:xfrm>
            <a:custGeom>
              <a:rect b="b" l="l" r="r" t="t"/>
              <a:pathLst>
                <a:path extrusionOk="0" fill="none" h="3870" w="6339">
                  <a:moveTo>
                    <a:pt x="1" y="0"/>
                  </a:moveTo>
                  <a:lnTo>
                    <a:pt x="3169" y="3870"/>
                  </a:lnTo>
                  <a:lnTo>
                    <a:pt x="6338" y="1401"/>
                  </a:lnTo>
                </a:path>
              </a:pathLst>
            </a:custGeom>
            <a:no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6"/>
            <p:cNvSpPr/>
            <p:nvPr/>
          </p:nvSpPr>
          <p:spPr>
            <a:xfrm>
              <a:off x="2826731" y="4396793"/>
              <a:ext cx="92526" cy="53926"/>
            </a:xfrm>
            <a:custGeom>
              <a:rect b="b" l="l" r="r" t="t"/>
              <a:pathLst>
                <a:path extrusionOk="0" fill="none" h="2470" w="4238">
                  <a:moveTo>
                    <a:pt x="1" y="2469"/>
                  </a:moveTo>
                  <a:lnTo>
                    <a:pt x="4237" y="1"/>
                  </a:lnTo>
                </a:path>
              </a:pathLst>
            </a:custGeom>
            <a:no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6"/>
            <p:cNvSpPr/>
            <p:nvPr/>
          </p:nvSpPr>
          <p:spPr>
            <a:xfrm>
              <a:off x="2773568" y="4362581"/>
              <a:ext cx="45914" cy="118725"/>
            </a:xfrm>
            <a:custGeom>
              <a:rect b="b" l="l" r="r" t="t"/>
              <a:pathLst>
                <a:path extrusionOk="0" fill="none" h="5438" w="2103">
                  <a:moveTo>
                    <a:pt x="2102" y="5437"/>
                  </a:moveTo>
                  <a:lnTo>
                    <a:pt x="1" y="0"/>
                  </a:lnTo>
                </a:path>
              </a:pathLst>
            </a:custGeom>
            <a:no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6"/>
            <p:cNvSpPr/>
            <p:nvPr/>
          </p:nvSpPr>
          <p:spPr>
            <a:xfrm>
              <a:off x="3126779" y="4415744"/>
              <a:ext cx="22618" cy="77222"/>
            </a:xfrm>
            <a:custGeom>
              <a:rect b="b" l="l" r="r" t="t"/>
              <a:pathLst>
                <a:path extrusionOk="0" fill="none" h="3537" w="1036">
                  <a:moveTo>
                    <a:pt x="1035" y="3536"/>
                  </a:moveTo>
                  <a:lnTo>
                    <a:pt x="1" y="0"/>
                  </a:lnTo>
                </a:path>
              </a:pathLst>
            </a:custGeom>
            <a:no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6"/>
            <p:cNvSpPr/>
            <p:nvPr/>
          </p:nvSpPr>
          <p:spPr>
            <a:xfrm>
              <a:off x="3142084" y="4481286"/>
              <a:ext cx="64843" cy="26963"/>
            </a:xfrm>
            <a:custGeom>
              <a:rect b="b" l="l" r="r" t="t"/>
              <a:pathLst>
                <a:path extrusionOk="0" fill="none" h="1235" w="2970">
                  <a:moveTo>
                    <a:pt x="0" y="1235"/>
                  </a:moveTo>
                  <a:lnTo>
                    <a:pt x="2969" y="0"/>
                  </a:lnTo>
                </a:path>
              </a:pathLst>
            </a:custGeom>
            <a:no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6"/>
            <p:cNvSpPr/>
            <p:nvPr/>
          </p:nvSpPr>
          <p:spPr>
            <a:xfrm>
              <a:off x="3082371" y="1196003"/>
              <a:ext cx="1551221" cy="497432"/>
            </a:xfrm>
            <a:custGeom>
              <a:rect b="b" l="l" r="r" t="t"/>
              <a:pathLst>
                <a:path extrusionOk="0" fill="none" h="22784" w="71051">
                  <a:moveTo>
                    <a:pt x="53038" y="22784"/>
                  </a:moveTo>
                  <a:lnTo>
                    <a:pt x="70217" y="22784"/>
                  </a:lnTo>
                  <a:cubicBezTo>
                    <a:pt x="70217" y="22784"/>
                    <a:pt x="71051" y="20249"/>
                    <a:pt x="68015" y="18581"/>
                  </a:cubicBezTo>
                  <a:cubicBezTo>
                    <a:pt x="64980" y="16913"/>
                    <a:pt x="63579" y="18281"/>
                    <a:pt x="62478" y="16913"/>
                  </a:cubicBezTo>
                  <a:cubicBezTo>
                    <a:pt x="61344" y="15512"/>
                    <a:pt x="65514" y="11909"/>
                    <a:pt x="57208" y="8307"/>
                  </a:cubicBezTo>
                  <a:cubicBezTo>
                    <a:pt x="57208" y="8307"/>
                    <a:pt x="56641" y="501"/>
                    <a:pt x="45266" y="268"/>
                  </a:cubicBezTo>
                  <a:cubicBezTo>
                    <a:pt x="33891" y="1"/>
                    <a:pt x="36927" y="8040"/>
                    <a:pt x="33891" y="10008"/>
                  </a:cubicBezTo>
                  <a:cubicBezTo>
                    <a:pt x="30856" y="11943"/>
                    <a:pt x="29988" y="8874"/>
                    <a:pt x="26953" y="10842"/>
                  </a:cubicBezTo>
                  <a:cubicBezTo>
                    <a:pt x="23884" y="12777"/>
                    <a:pt x="25285" y="16680"/>
                    <a:pt x="22783" y="17213"/>
                  </a:cubicBezTo>
                  <a:cubicBezTo>
                    <a:pt x="20281" y="17747"/>
                    <a:pt x="16946" y="14711"/>
                    <a:pt x="13877" y="16680"/>
                  </a:cubicBezTo>
                  <a:cubicBezTo>
                    <a:pt x="10841" y="18614"/>
                    <a:pt x="10841" y="20282"/>
                    <a:pt x="9440" y="20282"/>
                  </a:cubicBezTo>
                  <a:cubicBezTo>
                    <a:pt x="8039" y="20282"/>
                    <a:pt x="5271" y="19148"/>
                    <a:pt x="3603" y="20282"/>
                  </a:cubicBezTo>
                  <a:cubicBezTo>
                    <a:pt x="1935" y="21383"/>
                    <a:pt x="0" y="22784"/>
                    <a:pt x="0" y="22784"/>
                  </a:cubicBezTo>
                  <a:lnTo>
                    <a:pt x="49502" y="22784"/>
                  </a:lnTo>
                </a:path>
              </a:pathLst>
            </a:custGeom>
            <a:noFill/>
            <a:ln cap="flat" cmpd="sng" w="10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6"/>
            <p:cNvSpPr/>
            <p:nvPr/>
          </p:nvSpPr>
          <p:spPr>
            <a:xfrm>
              <a:off x="888067" y="2500357"/>
              <a:ext cx="869567" cy="278954"/>
            </a:xfrm>
            <a:custGeom>
              <a:rect b="b" l="l" r="r" t="t"/>
              <a:pathLst>
                <a:path extrusionOk="0" fill="none" h="12777" w="39829">
                  <a:moveTo>
                    <a:pt x="467" y="12777"/>
                  </a:moveTo>
                  <a:lnTo>
                    <a:pt x="39829" y="12777"/>
                  </a:lnTo>
                  <a:cubicBezTo>
                    <a:pt x="39829" y="12777"/>
                    <a:pt x="38761" y="11976"/>
                    <a:pt x="37794" y="11376"/>
                  </a:cubicBezTo>
                  <a:cubicBezTo>
                    <a:pt x="36860" y="10742"/>
                    <a:pt x="35292" y="11376"/>
                    <a:pt x="34525" y="11376"/>
                  </a:cubicBezTo>
                  <a:cubicBezTo>
                    <a:pt x="33758" y="11376"/>
                    <a:pt x="33724" y="10408"/>
                    <a:pt x="32023" y="9341"/>
                  </a:cubicBezTo>
                  <a:cubicBezTo>
                    <a:pt x="30288" y="8240"/>
                    <a:pt x="28454" y="9941"/>
                    <a:pt x="27053" y="9641"/>
                  </a:cubicBezTo>
                  <a:cubicBezTo>
                    <a:pt x="25652" y="9341"/>
                    <a:pt x="26419" y="7139"/>
                    <a:pt x="24718" y="6072"/>
                  </a:cubicBezTo>
                  <a:cubicBezTo>
                    <a:pt x="23017" y="5004"/>
                    <a:pt x="22550" y="6706"/>
                    <a:pt x="20815" y="5605"/>
                  </a:cubicBezTo>
                  <a:cubicBezTo>
                    <a:pt x="19114" y="4504"/>
                    <a:pt x="20815" y="1"/>
                    <a:pt x="14444" y="134"/>
                  </a:cubicBezTo>
                  <a:cubicBezTo>
                    <a:pt x="8073" y="301"/>
                    <a:pt x="7772" y="4671"/>
                    <a:pt x="7772" y="4671"/>
                  </a:cubicBezTo>
                  <a:cubicBezTo>
                    <a:pt x="3102" y="6672"/>
                    <a:pt x="5437" y="8707"/>
                    <a:pt x="4804" y="9474"/>
                  </a:cubicBezTo>
                  <a:cubicBezTo>
                    <a:pt x="4203" y="10241"/>
                    <a:pt x="3403" y="9474"/>
                    <a:pt x="1701" y="10408"/>
                  </a:cubicBezTo>
                  <a:cubicBezTo>
                    <a:pt x="0" y="11342"/>
                    <a:pt x="467" y="12777"/>
                    <a:pt x="467" y="12777"/>
                  </a:cubicBezTo>
                  <a:close/>
                </a:path>
              </a:pathLst>
            </a:custGeom>
            <a:noFill/>
            <a:ln cap="flat" cmpd="sng" w="10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6"/>
            <p:cNvSpPr/>
            <p:nvPr/>
          </p:nvSpPr>
          <p:spPr>
            <a:xfrm>
              <a:off x="3754559" y="2177014"/>
              <a:ext cx="812060" cy="128179"/>
            </a:xfrm>
            <a:custGeom>
              <a:rect b="b" l="l" r="r" t="t"/>
              <a:pathLst>
                <a:path extrusionOk="0" fill="none" h="5871" w="37195">
                  <a:moveTo>
                    <a:pt x="1" y="67"/>
                  </a:moveTo>
                  <a:cubicBezTo>
                    <a:pt x="3437" y="0"/>
                    <a:pt x="6839" y="434"/>
                    <a:pt x="10175" y="1301"/>
                  </a:cubicBezTo>
                  <a:cubicBezTo>
                    <a:pt x="14811" y="2535"/>
                    <a:pt x="19281" y="4570"/>
                    <a:pt x="24051" y="5204"/>
                  </a:cubicBezTo>
                  <a:cubicBezTo>
                    <a:pt x="28821" y="5871"/>
                    <a:pt x="34259" y="4804"/>
                    <a:pt x="37194" y="967"/>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6"/>
            <p:cNvSpPr/>
            <p:nvPr/>
          </p:nvSpPr>
          <p:spPr>
            <a:xfrm>
              <a:off x="3361285" y="2184284"/>
              <a:ext cx="319016" cy="133309"/>
            </a:xfrm>
            <a:custGeom>
              <a:rect b="b" l="l" r="r" t="t"/>
              <a:pathLst>
                <a:path extrusionOk="0" fill="none" h="6106" w="14612">
                  <a:moveTo>
                    <a:pt x="1" y="6105"/>
                  </a:moveTo>
                  <a:cubicBezTo>
                    <a:pt x="4104" y="2603"/>
                    <a:pt x="9241" y="634"/>
                    <a:pt x="14611" y="1"/>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6"/>
            <p:cNvSpPr/>
            <p:nvPr/>
          </p:nvSpPr>
          <p:spPr>
            <a:xfrm>
              <a:off x="3361285" y="2282597"/>
              <a:ext cx="977376" cy="167543"/>
            </a:xfrm>
            <a:custGeom>
              <a:rect b="b" l="l" r="r" t="t"/>
              <a:pathLst>
                <a:path extrusionOk="0" fill="none" h="7674" w="44767">
                  <a:moveTo>
                    <a:pt x="1" y="7673"/>
                  </a:moveTo>
                  <a:cubicBezTo>
                    <a:pt x="7573" y="1235"/>
                    <a:pt x="18581" y="1"/>
                    <a:pt x="28188" y="2536"/>
                  </a:cubicBezTo>
                  <a:cubicBezTo>
                    <a:pt x="32824" y="3770"/>
                    <a:pt x="37294" y="5772"/>
                    <a:pt x="42064" y="6439"/>
                  </a:cubicBezTo>
                  <a:cubicBezTo>
                    <a:pt x="42965" y="6572"/>
                    <a:pt x="43866" y="6606"/>
                    <a:pt x="44766" y="6606"/>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6"/>
            <p:cNvSpPr/>
            <p:nvPr/>
          </p:nvSpPr>
          <p:spPr>
            <a:xfrm>
              <a:off x="4142746" y="2463219"/>
              <a:ext cx="423878" cy="106346"/>
            </a:xfrm>
            <a:custGeom>
              <a:rect b="b" l="l" r="r" t="t"/>
              <a:pathLst>
                <a:path extrusionOk="0" fill="none" h="4871" w="19415">
                  <a:moveTo>
                    <a:pt x="0" y="2702"/>
                  </a:moveTo>
                  <a:cubicBezTo>
                    <a:pt x="2035" y="3403"/>
                    <a:pt x="4136" y="3903"/>
                    <a:pt x="6271" y="4237"/>
                  </a:cubicBezTo>
                  <a:cubicBezTo>
                    <a:pt x="11075" y="4871"/>
                    <a:pt x="16479" y="3837"/>
                    <a:pt x="19414" y="0"/>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6"/>
            <p:cNvSpPr/>
            <p:nvPr/>
          </p:nvSpPr>
          <p:spPr>
            <a:xfrm>
              <a:off x="3833223" y="2445731"/>
              <a:ext cx="281858" cy="67768"/>
            </a:xfrm>
            <a:custGeom>
              <a:rect b="b" l="l" r="r" t="t"/>
              <a:pathLst>
                <a:path extrusionOk="0" fill="none" h="3104" w="12910">
                  <a:moveTo>
                    <a:pt x="0" y="1"/>
                  </a:moveTo>
                  <a:cubicBezTo>
                    <a:pt x="2235" y="168"/>
                    <a:pt x="4404" y="568"/>
                    <a:pt x="6572" y="1135"/>
                  </a:cubicBezTo>
                  <a:cubicBezTo>
                    <a:pt x="8707" y="1669"/>
                    <a:pt x="10808" y="2436"/>
                    <a:pt x="12910" y="3103"/>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6"/>
            <p:cNvSpPr/>
            <p:nvPr/>
          </p:nvSpPr>
          <p:spPr>
            <a:xfrm>
              <a:off x="3361285" y="2445011"/>
              <a:ext cx="366349" cy="137676"/>
            </a:xfrm>
            <a:custGeom>
              <a:rect b="b" l="l" r="r" t="t"/>
              <a:pathLst>
                <a:path extrusionOk="0" fill="none" h="6306" w="16780">
                  <a:moveTo>
                    <a:pt x="1" y="6305"/>
                  </a:moveTo>
                  <a:cubicBezTo>
                    <a:pt x="4671" y="2336"/>
                    <a:pt x="10642" y="334"/>
                    <a:pt x="16780" y="1"/>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6"/>
            <p:cNvSpPr/>
            <p:nvPr/>
          </p:nvSpPr>
          <p:spPr>
            <a:xfrm>
              <a:off x="1440488" y="1112512"/>
              <a:ext cx="423880" cy="135979"/>
            </a:xfrm>
            <a:custGeom>
              <a:rect b="b" l="l" r="r" t="t"/>
              <a:pathLst>
                <a:path extrusionOk="0" fill="none" h="12777" w="39829">
                  <a:moveTo>
                    <a:pt x="467" y="12777"/>
                  </a:moveTo>
                  <a:lnTo>
                    <a:pt x="39829" y="12777"/>
                  </a:lnTo>
                  <a:cubicBezTo>
                    <a:pt x="39829" y="12777"/>
                    <a:pt x="38761" y="11976"/>
                    <a:pt x="37794" y="11376"/>
                  </a:cubicBezTo>
                  <a:cubicBezTo>
                    <a:pt x="36860" y="10742"/>
                    <a:pt x="35292" y="11376"/>
                    <a:pt x="34525" y="11376"/>
                  </a:cubicBezTo>
                  <a:cubicBezTo>
                    <a:pt x="33758" y="11376"/>
                    <a:pt x="33724" y="10408"/>
                    <a:pt x="32023" y="9341"/>
                  </a:cubicBezTo>
                  <a:cubicBezTo>
                    <a:pt x="30288" y="8240"/>
                    <a:pt x="28454" y="9941"/>
                    <a:pt x="27053" y="9641"/>
                  </a:cubicBezTo>
                  <a:cubicBezTo>
                    <a:pt x="25652" y="9341"/>
                    <a:pt x="26419" y="7139"/>
                    <a:pt x="24718" y="6072"/>
                  </a:cubicBezTo>
                  <a:cubicBezTo>
                    <a:pt x="23017" y="5004"/>
                    <a:pt x="22550" y="6706"/>
                    <a:pt x="20815" y="5605"/>
                  </a:cubicBezTo>
                  <a:cubicBezTo>
                    <a:pt x="19114" y="4504"/>
                    <a:pt x="20815" y="1"/>
                    <a:pt x="14444" y="134"/>
                  </a:cubicBezTo>
                  <a:cubicBezTo>
                    <a:pt x="8073" y="301"/>
                    <a:pt x="7772" y="4671"/>
                    <a:pt x="7772" y="4671"/>
                  </a:cubicBezTo>
                  <a:cubicBezTo>
                    <a:pt x="3102" y="6672"/>
                    <a:pt x="5437" y="8707"/>
                    <a:pt x="4804" y="9474"/>
                  </a:cubicBezTo>
                  <a:cubicBezTo>
                    <a:pt x="4203" y="10241"/>
                    <a:pt x="3403" y="9474"/>
                    <a:pt x="1701" y="10408"/>
                  </a:cubicBezTo>
                  <a:cubicBezTo>
                    <a:pt x="0" y="11342"/>
                    <a:pt x="467" y="12777"/>
                    <a:pt x="467" y="12777"/>
                  </a:cubicBezTo>
                  <a:close/>
                </a:path>
              </a:pathLst>
            </a:custGeom>
            <a:noFill/>
            <a:ln cap="flat" cmpd="sng" w="10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6"/>
            <p:cNvSpPr/>
            <p:nvPr/>
          </p:nvSpPr>
          <p:spPr>
            <a:xfrm>
              <a:off x="3253165" y="3586277"/>
              <a:ext cx="416536" cy="133571"/>
            </a:xfrm>
            <a:custGeom>
              <a:rect b="b" l="l" r="r" t="t"/>
              <a:pathLst>
                <a:path extrusionOk="0" fill="none" h="22784" w="71051">
                  <a:moveTo>
                    <a:pt x="53038" y="22784"/>
                  </a:moveTo>
                  <a:lnTo>
                    <a:pt x="70217" y="22784"/>
                  </a:lnTo>
                  <a:cubicBezTo>
                    <a:pt x="70217" y="22784"/>
                    <a:pt x="71051" y="20249"/>
                    <a:pt x="68015" y="18581"/>
                  </a:cubicBezTo>
                  <a:cubicBezTo>
                    <a:pt x="64980" y="16913"/>
                    <a:pt x="63579" y="18281"/>
                    <a:pt x="62478" y="16913"/>
                  </a:cubicBezTo>
                  <a:cubicBezTo>
                    <a:pt x="61344" y="15512"/>
                    <a:pt x="65514" y="11909"/>
                    <a:pt x="57208" y="8307"/>
                  </a:cubicBezTo>
                  <a:cubicBezTo>
                    <a:pt x="57208" y="8307"/>
                    <a:pt x="56641" y="501"/>
                    <a:pt x="45266" y="268"/>
                  </a:cubicBezTo>
                  <a:cubicBezTo>
                    <a:pt x="33891" y="1"/>
                    <a:pt x="36927" y="8040"/>
                    <a:pt x="33891" y="10008"/>
                  </a:cubicBezTo>
                  <a:cubicBezTo>
                    <a:pt x="30856" y="11943"/>
                    <a:pt x="29988" y="8874"/>
                    <a:pt x="26953" y="10842"/>
                  </a:cubicBezTo>
                  <a:cubicBezTo>
                    <a:pt x="23884" y="12777"/>
                    <a:pt x="25285" y="16680"/>
                    <a:pt x="22783" y="17213"/>
                  </a:cubicBezTo>
                  <a:cubicBezTo>
                    <a:pt x="20281" y="17747"/>
                    <a:pt x="16946" y="14711"/>
                    <a:pt x="13877" y="16680"/>
                  </a:cubicBezTo>
                  <a:cubicBezTo>
                    <a:pt x="10841" y="18614"/>
                    <a:pt x="10841" y="20282"/>
                    <a:pt x="9440" y="20282"/>
                  </a:cubicBezTo>
                  <a:cubicBezTo>
                    <a:pt x="8039" y="20282"/>
                    <a:pt x="5271" y="19148"/>
                    <a:pt x="3603" y="20282"/>
                  </a:cubicBezTo>
                  <a:cubicBezTo>
                    <a:pt x="1935" y="21383"/>
                    <a:pt x="0" y="22784"/>
                    <a:pt x="0" y="22784"/>
                  </a:cubicBezTo>
                  <a:lnTo>
                    <a:pt x="49502" y="22784"/>
                  </a:lnTo>
                </a:path>
              </a:pathLst>
            </a:custGeom>
            <a:noFill/>
            <a:ln cap="flat" cmpd="sng" w="10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 name="Google Shape;203;p26"/>
            <p:cNvGrpSpPr/>
            <p:nvPr/>
          </p:nvGrpSpPr>
          <p:grpSpPr>
            <a:xfrm>
              <a:off x="668987" y="3829462"/>
              <a:ext cx="604501" cy="203419"/>
              <a:chOff x="538575" y="3826537"/>
              <a:chExt cx="604501" cy="203419"/>
            </a:xfrm>
          </p:grpSpPr>
          <p:sp>
            <p:nvSpPr>
              <p:cNvPr id="204" name="Google Shape;204;p26"/>
              <p:cNvSpPr/>
              <p:nvPr/>
            </p:nvSpPr>
            <p:spPr>
              <a:xfrm>
                <a:off x="735790" y="3826537"/>
                <a:ext cx="407285" cy="64273"/>
              </a:xfrm>
              <a:custGeom>
                <a:rect b="b" l="l" r="r" t="t"/>
                <a:pathLst>
                  <a:path extrusionOk="0" fill="none" h="5871" w="37195">
                    <a:moveTo>
                      <a:pt x="1" y="67"/>
                    </a:moveTo>
                    <a:cubicBezTo>
                      <a:pt x="3437" y="0"/>
                      <a:pt x="6839" y="434"/>
                      <a:pt x="10175" y="1301"/>
                    </a:cubicBezTo>
                    <a:cubicBezTo>
                      <a:pt x="14811" y="2535"/>
                      <a:pt x="19281" y="4570"/>
                      <a:pt x="24051" y="5204"/>
                    </a:cubicBezTo>
                    <a:cubicBezTo>
                      <a:pt x="28821" y="5871"/>
                      <a:pt x="34259" y="4804"/>
                      <a:pt x="37194" y="967"/>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6"/>
              <p:cNvSpPr/>
              <p:nvPr/>
            </p:nvSpPr>
            <p:spPr>
              <a:xfrm>
                <a:off x="538575" y="3830183"/>
                <a:ext cx="160001" cy="66845"/>
              </a:xfrm>
              <a:custGeom>
                <a:rect b="b" l="l" r="r" t="t"/>
                <a:pathLst>
                  <a:path extrusionOk="0" fill="none" h="6106" w="14612">
                    <a:moveTo>
                      <a:pt x="1" y="6105"/>
                    </a:moveTo>
                    <a:cubicBezTo>
                      <a:pt x="4104" y="2603"/>
                      <a:pt x="9241" y="634"/>
                      <a:pt x="14611" y="1"/>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6"/>
              <p:cNvSpPr/>
              <p:nvPr/>
            </p:nvSpPr>
            <p:spPr>
              <a:xfrm>
                <a:off x="1053527" y="3903588"/>
                <a:ext cx="89505" cy="46757"/>
              </a:xfrm>
              <a:custGeom>
                <a:rect b="b" l="l" r="r" t="t"/>
                <a:pathLst>
                  <a:path extrusionOk="0" fill="none" h="4271" w="8174">
                    <a:moveTo>
                      <a:pt x="1" y="4270"/>
                    </a:moveTo>
                    <a:cubicBezTo>
                      <a:pt x="3203" y="3870"/>
                      <a:pt x="6238" y="2536"/>
                      <a:pt x="8173" y="0"/>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6"/>
              <p:cNvSpPr/>
              <p:nvPr/>
            </p:nvSpPr>
            <p:spPr>
              <a:xfrm>
                <a:off x="538575" y="3879481"/>
                <a:ext cx="490199" cy="84011"/>
              </a:xfrm>
              <a:custGeom>
                <a:rect b="b" l="l" r="r" t="t"/>
                <a:pathLst>
                  <a:path extrusionOk="0" fill="none" h="7674" w="44767">
                    <a:moveTo>
                      <a:pt x="1" y="7673"/>
                    </a:moveTo>
                    <a:cubicBezTo>
                      <a:pt x="7573" y="1235"/>
                      <a:pt x="18581" y="1"/>
                      <a:pt x="28188" y="2536"/>
                    </a:cubicBezTo>
                    <a:cubicBezTo>
                      <a:pt x="32824" y="3770"/>
                      <a:pt x="37294" y="5772"/>
                      <a:pt x="42064" y="6439"/>
                    </a:cubicBezTo>
                    <a:cubicBezTo>
                      <a:pt x="42965" y="6572"/>
                      <a:pt x="43866" y="6606"/>
                      <a:pt x="44766" y="6606"/>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6"/>
              <p:cNvSpPr/>
              <p:nvPr/>
            </p:nvSpPr>
            <p:spPr>
              <a:xfrm>
                <a:off x="930454" y="3970052"/>
                <a:ext cx="212594" cy="53325"/>
              </a:xfrm>
              <a:custGeom>
                <a:rect b="b" l="l" r="r" t="t"/>
                <a:pathLst>
                  <a:path extrusionOk="0" fill="none" h="4871" w="19415">
                    <a:moveTo>
                      <a:pt x="0" y="2702"/>
                    </a:moveTo>
                    <a:cubicBezTo>
                      <a:pt x="2035" y="3403"/>
                      <a:pt x="4136" y="3903"/>
                      <a:pt x="6271" y="4237"/>
                    </a:cubicBezTo>
                    <a:cubicBezTo>
                      <a:pt x="11075" y="4871"/>
                      <a:pt x="16479" y="3837"/>
                      <a:pt x="19414" y="0"/>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6"/>
              <p:cNvSpPr/>
              <p:nvPr/>
            </p:nvSpPr>
            <p:spPr>
              <a:xfrm>
                <a:off x="775238" y="3961283"/>
                <a:ext cx="141365" cy="33981"/>
              </a:xfrm>
              <a:custGeom>
                <a:rect b="b" l="l" r="r" t="t"/>
                <a:pathLst>
                  <a:path extrusionOk="0" fill="none" h="3104" w="12910">
                    <a:moveTo>
                      <a:pt x="0" y="1"/>
                    </a:moveTo>
                    <a:cubicBezTo>
                      <a:pt x="2235" y="168"/>
                      <a:pt x="4404" y="568"/>
                      <a:pt x="6572" y="1135"/>
                    </a:cubicBezTo>
                    <a:cubicBezTo>
                      <a:pt x="8707" y="1669"/>
                      <a:pt x="10808" y="2436"/>
                      <a:pt x="12910" y="3103"/>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6"/>
              <p:cNvSpPr/>
              <p:nvPr/>
            </p:nvSpPr>
            <p:spPr>
              <a:xfrm>
                <a:off x="538575" y="3960921"/>
                <a:ext cx="183741" cy="69035"/>
              </a:xfrm>
              <a:custGeom>
                <a:rect b="b" l="l" r="r" t="t"/>
                <a:pathLst>
                  <a:path extrusionOk="0" fill="none" h="6306" w="16780">
                    <a:moveTo>
                      <a:pt x="1" y="6305"/>
                    </a:moveTo>
                    <a:cubicBezTo>
                      <a:pt x="4671" y="2336"/>
                      <a:pt x="10642" y="334"/>
                      <a:pt x="16780" y="1"/>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 name="Google Shape;211;p26"/>
            <p:cNvGrpSpPr/>
            <p:nvPr/>
          </p:nvGrpSpPr>
          <p:grpSpPr>
            <a:xfrm>
              <a:off x="3039405" y="723887"/>
              <a:ext cx="368504" cy="123984"/>
              <a:chOff x="538575" y="3826537"/>
              <a:chExt cx="604501" cy="203419"/>
            </a:xfrm>
          </p:grpSpPr>
          <p:sp>
            <p:nvSpPr>
              <p:cNvPr id="212" name="Google Shape;212;p26"/>
              <p:cNvSpPr/>
              <p:nvPr/>
            </p:nvSpPr>
            <p:spPr>
              <a:xfrm>
                <a:off x="735790" y="3826537"/>
                <a:ext cx="407285" cy="64273"/>
              </a:xfrm>
              <a:custGeom>
                <a:rect b="b" l="l" r="r" t="t"/>
                <a:pathLst>
                  <a:path extrusionOk="0" fill="none" h="5871" w="37195">
                    <a:moveTo>
                      <a:pt x="1" y="67"/>
                    </a:moveTo>
                    <a:cubicBezTo>
                      <a:pt x="3437" y="0"/>
                      <a:pt x="6839" y="434"/>
                      <a:pt x="10175" y="1301"/>
                    </a:cubicBezTo>
                    <a:cubicBezTo>
                      <a:pt x="14811" y="2535"/>
                      <a:pt x="19281" y="4570"/>
                      <a:pt x="24051" y="5204"/>
                    </a:cubicBezTo>
                    <a:cubicBezTo>
                      <a:pt x="28821" y="5871"/>
                      <a:pt x="34259" y="4804"/>
                      <a:pt x="37194" y="967"/>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6"/>
              <p:cNvSpPr/>
              <p:nvPr/>
            </p:nvSpPr>
            <p:spPr>
              <a:xfrm>
                <a:off x="538575" y="3830183"/>
                <a:ext cx="160001" cy="66845"/>
              </a:xfrm>
              <a:custGeom>
                <a:rect b="b" l="l" r="r" t="t"/>
                <a:pathLst>
                  <a:path extrusionOk="0" fill="none" h="6106" w="14612">
                    <a:moveTo>
                      <a:pt x="1" y="6105"/>
                    </a:moveTo>
                    <a:cubicBezTo>
                      <a:pt x="4104" y="2603"/>
                      <a:pt x="9241" y="634"/>
                      <a:pt x="14611" y="1"/>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6"/>
              <p:cNvSpPr/>
              <p:nvPr/>
            </p:nvSpPr>
            <p:spPr>
              <a:xfrm>
                <a:off x="1053527" y="3903588"/>
                <a:ext cx="89505" cy="46757"/>
              </a:xfrm>
              <a:custGeom>
                <a:rect b="b" l="l" r="r" t="t"/>
                <a:pathLst>
                  <a:path extrusionOk="0" fill="none" h="4271" w="8174">
                    <a:moveTo>
                      <a:pt x="1" y="4270"/>
                    </a:moveTo>
                    <a:cubicBezTo>
                      <a:pt x="3203" y="3870"/>
                      <a:pt x="6238" y="2536"/>
                      <a:pt x="8173" y="0"/>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6"/>
              <p:cNvSpPr/>
              <p:nvPr/>
            </p:nvSpPr>
            <p:spPr>
              <a:xfrm>
                <a:off x="538575" y="3879481"/>
                <a:ext cx="490199" cy="84011"/>
              </a:xfrm>
              <a:custGeom>
                <a:rect b="b" l="l" r="r" t="t"/>
                <a:pathLst>
                  <a:path extrusionOk="0" fill="none" h="7674" w="44767">
                    <a:moveTo>
                      <a:pt x="1" y="7673"/>
                    </a:moveTo>
                    <a:cubicBezTo>
                      <a:pt x="7573" y="1235"/>
                      <a:pt x="18581" y="1"/>
                      <a:pt x="28188" y="2536"/>
                    </a:cubicBezTo>
                    <a:cubicBezTo>
                      <a:pt x="32824" y="3770"/>
                      <a:pt x="37294" y="5772"/>
                      <a:pt x="42064" y="6439"/>
                    </a:cubicBezTo>
                    <a:cubicBezTo>
                      <a:pt x="42965" y="6572"/>
                      <a:pt x="43866" y="6606"/>
                      <a:pt x="44766" y="6606"/>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6"/>
              <p:cNvSpPr/>
              <p:nvPr/>
            </p:nvSpPr>
            <p:spPr>
              <a:xfrm>
                <a:off x="930454" y="3970052"/>
                <a:ext cx="212594" cy="53325"/>
              </a:xfrm>
              <a:custGeom>
                <a:rect b="b" l="l" r="r" t="t"/>
                <a:pathLst>
                  <a:path extrusionOk="0" fill="none" h="4871" w="19415">
                    <a:moveTo>
                      <a:pt x="0" y="2702"/>
                    </a:moveTo>
                    <a:cubicBezTo>
                      <a:pt x="2035" y="3403"/>
                      <a:pt x="4136" y="3903"/>
                      <a:pt x="6271" y="4237"/>
                    </a:cubicBezTo>
                    <a:cubicBezTo>
                      <a:pt x="11075" y="4871"/>
                      <a:pt x="16479" y="3837"/>
                      <a:pt x="19414" y="0"/>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6"/>
              <p:cNvSpPr/>
              <p:nvPr/>
            </p:nvSpPr>
            <p:spPr>
              <a:xfrm>
                <a:off x="775238" y="3961283"/>
                <a:ext cx="141365" cy="33981"/>
              </a:xfrm>
              <a:custGeom>
                <a:rect b="b" l="l" r="r" t="t"/>
                <a:pathLst>
                  <a:path extrusionOk="0" fill="none" h="3104" w="12910">
                    <a:moveTo>
                      <a:pt x="0" y="1"/>
                    </a:moveTo>
                    <a:cubicBezTo>
                      <a:pt x="2235" y="168"/>
                      <a:pt x="4404" y="568"/>
                      <a:pt x="6572" y="1135"/>
                    </a:cubicBezTo>
                    <a:cubicBezTo>
                      <a:pt x="8707" y="1669"/>
                      <a:pt x="10808" y="2436"/>
                      <a:pt x="12910" y="3103"/>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6"/>
              <p:cNvSpPr/>
              <p:nvPr/>
            </p:nvSpPr>
            <p:spPr>
              <a:xfrm>
                <a:off x="538575" y="3960921"/>
                <a:ext cx="183741" cy="69035"/>
              </a:xfrm>
              <a:custGeom>
                <a:rect b="b" l="l" r="r" t="t"/>
                <a:pathLst>
                  <a:path extrusionOk="0" fill="none" h="6306" w="16780">
                    <a:moveTo>
                      <a:pt x="1" y="6305"/>
                    </a:moveTo>
                    <a:cubicBezTo>
                      <a:pt x="4671" y="2336"/>
                      <a:pt x="10642" y="334"/>
                      <a:pt x="16780" y="1"/>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219" name="Google Shape;219;p26"/>
          <p:cNvPicPr preferRelativeResize="0"/>
          <p:nvPr/>
        </p:nvPicPr>
        <p:blipFill>
          <a:blip r:embed="rId3">
            <a:alphaModFix/>
          </a:blip>
          <a:stretch>
            <a:fillRect/>
          </a:stretch>
        </p:blipFill>
        <p:spPr>
          <a:xfrm>
            <a:off x="8123625" y="0"/>
            <a:ext cx="1020375" cy="97329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5"/>
          <p:cNvSpPr txBox="1"/>
          <p:nvPr>
            <p:ph type="title"/>
          </p:nvPr>
        </p:nvSpPr>
        <p:spPr>
          <a:xfrm>
            <a:off x="278563" y="176050"/>
            <a:ext cx="5557200" cy="4782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3000"/>
              <a:t>Models Processing</a:t>
            </a:r>
            <a:endParaRPr sz="3000"/>
          </a:p>
        </p:txBody>
      </p:sp>
      <p:sp>
        <p:nvSpPr>
          <p:cNvPr id="407" name="Google Shape;407;p35"/>
          <p:cNvSpPr txBox="1"/>
          <p:nvPr/>
        </p:nvSpPr>
        <p:spPr>
          <a:xfrm>
            <a:off x="123775" y="1193950"/>
            <a:ext cx="5082900" cy="4171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en">
                <a:latin typeface="Roboto"/>
                <a:ea typeface="Roboto"/>
                <a:cs typeface="Roboto"/>
                <a:sym typeface="Roboto"/>
              </a:rPr>
              <a:t>  4.    arima(1,1,1) &lt; plot shows not stationary </a:t>
            </a:r>
            <a:endParaRPr b="1">
              <a:latin typeface="Roboto"/>
              <a:ea typeface="Roboto"/>
              <a:cs typeface="Roboto"/>
              <a:sym typeface="Roboto"/>
            </a:endParaRPr>
          </a:p>
          <a:p>
            <a:pPr indent="-317500" lvl="0" marL="457200" marR="0" rtl="0" algn="l">
              <a:lnSpc>
                <a:spcPct val="150000"/>
              </a:lnSpc>
              <a:spcBef>
                <a:spcPts val="0"/>
              </a:spcBef>
              <a:spcAft>
                <a:spcPts val="0"/>
              </a:spcAft>
              <a:buSzPts val="1400"/>
              <a:buFont typeface="Roboto"/>
              <a:buChar char="●"/>
            </a:pPr>
            <a:r>
              <a:rPr lang="en" u="sng">
                <a:latin typeface="Roboto"/>
                <a:ea typeface="Roboto"/>
                <a:cs typeface="Roboto"/>
                <a:sym typeface="Roboto"/>
              </a:rPr>
              <a:t>RMSE</a:t>
            </a:r>
            <a:r>
              <a:rPr lang="en" u="sng">
                <a:solidFill>
                  <a:schemeClr val="dk1"/>
                </a:solidFill>
                <a:latin typeface="Roboto"/>
                <a:ea typeface="Roboto"/>
                <a:cs typeface="Roboto"/>
                <a:sym typeface="Roboto"/>
              </a:rPr>
              <a:t>: </a:t>
            </a:r>
            <a:r>
              <a:rPr lang="en" u="sng">
                <a:latin typeface="Roboto"/>
                <a:ea typeface="Roboto"/>
                <a:cs typeface="Roboto"/>
                <a:sym typeface="Roboto"/>
              </a:rPr>
              <a:t>17095.26</a:t>
            </a:r>
            <a:endParaRPr u="sng">
              <a:latin typeface="Roboto"/>
              <a:ea typeface="Roboto"/>
              <a:cs typeface="Roboto"/>
              <a:sym typeface="Roboto"/>
            </a:endParaRPr>
          </a:p>
          <a:p>
            <a:pPr indent="-317500" lvl="0" marL="457200" marR="0" rtl="0" algn="l">
              <a:lnSpc>
                <a:spcPct val="150000"/>
              </a:lnSpc>
              <a:spcBef>
                <a:spcPts val="0"/>
              </a:spcBef>
              <a:spcAft>
                <a:spcPts val="0"/>
              </a:spcAft>
              <a:buSzPts val="1400"/>
              <a:buFont typeface="Roboto"/>
              <a:buChar char="●"/>
            </a:pPr>
            <a:r>
              <a:rPr lang="en">
                <a:solidFill>
                  <a:schemeClr val="dk1"/>
                </a:solidFill>
                <a:latin typeface="Roboto"/>
                <a:ea typeface="Roboto"/>
                <a:cs typeface="Roboto"/>
                <a:sym typeface="Roboto"/>
              </a:rPr>
              <a:t>Test for white noise  (p-value = 6.078e-06) </a:t>
            </a:r>
            <a:endParaRPr>
              <a:solidFill>
                <a:schemeClr val="dk1"/>
              </a:solidFill>
              <a:latin typeface="Roboto"/>
              <a:ea typeface="Roboto"/>
              <a:cs typeface="Roboto"/>
              <a:sym typeface="Roboto"/>
            </a:endParaRPr>
          </a:p>
          <a:p>
            <a:pPr indent="-317500" lvl="0" marL="457200" marR="0" rtl="0" algn="l">
              <a:lnSpc>
                <a:spcPct val="150000"/>
              </a:lnSpc>
              <a:spcBef>
                <a:spcPts val="0"/>
              </a:spcBef>
              <a:spcAft>
                <a:spcPts val="0"/>
              </a:spcAft>
              <a:buSzPts val="1400"/>
              <a:buFont typeface="Roboto"/>
              <a:buChar char="●"/>
            </a:pPr>
            <a:r>
              <a:rPr lang="en">
                <a:solidFill>
                  <a:schemeClr val="dk1"/>
                </a:solidFill>
                <a:latin typeface="Roboto"/>
                <a:ea typeface="Roboto"/>
                <a:cs typeface="Roboto"/>
                <a:sym typeface="Roboto"/>
              </a:rPr>
              <a:t>All variables are significant</a:t>
            </a:r>
            <a:endParaRPr>
              <a:solidFill>
                <a:schemeClr val="dk1"/>
              </a:solidFill>
              <a:latin typeface="Roboto"/>
              <a:ea typeface="Roboto"/>
              <a:cs typeface="Roboto"/>
              <a:sym typeface="Roboto"/>
            </a:endParaRPr>
          </a:p>
          <a:p>
            <a:pPr indent="0" lvl="0" marL="457200" rtl="0" algn="l">
              <a:lnSpc>
                <a:spcPct val="150000"/>
              </a:lnSpc>
              <a:spcBef>
                <a:spcPts val="0"/>
              </a:spcBef>
              <a:spcAft>
                <a:spcPts val="0"/>
              </a:spcAft>
              <a:buNone/>
            </a:pPr>
            <a:r>
              <a:t/>
            </a:r>
            <a:endParaRPr>
              <a:latin typeface="Roboto"/>
              <a:ea typeface="Roboto"/>
              <a:cs typeface="Roboto"/>
              <a:sym typeface="Roboto"/>
            </a:endParaRPr>
          </a:p>
          <a:p>
            <a:pPr indent="0" lvl="0" marL="0" rtl="0" algn="l">
              <a:lnSpc>
                <a:spcPct val="150000"/>
              </a:lnSpc>
              <a:spcBef>
                <a:spcPts val="0"/>
              </a:spcBef>
              <a:spcAft>
                <a:spcPts val="0"/>
              </a:spcAft>
              <a:buNone/>
            </a:pPr>
            <a:r>
              <a:rPr b="1" lang="en">
                <a:highlight>
                  <a:srgbClr val="FFFF00"/>
                </a:highlight>
                <a:latin typeface="Roboto"/>
                <a:ea typeface="Roboto"/>
                <a:cs typeface="Roboto"/>
                <a:sym typeface="Roboto"/>
              </a:rPr>
              <a:t>  5.    a</a:t>
            </a:r>
            <a:r>
              <a:rPr b="1" lang="en">
                <a:highlight>
                  <a:srgbClr val="FFFF00"/>
                </a:highlight>
                <a:latin typeface="Roboto"/>
                <a:ea typeface="Roboto"/>
                <a:cs typeface="Roboto"/>
                <a:sym typeface="Roboto"/>
              </a:rPr>
              <a:t>rima(2,1,1) Final model</a:t>
            </a:r>
            <a:endParaRPr b="1">
              <a:highlight>
                <a:srgbClr val="FFFF00"/>
              </a:highlight>
              <a:latin typeface="Roboto"/>
              <a:ea typeface="Roboto"/>
              <a:cs typeface="Roboto"/>
              <a:sym typeface="Roboto"/>
            </a:endParaRPr>
          </a:p>
          <a:p>
            <a:pPr indent="-317500" lvl="0" marL="457200" rtl="0" algn="l">
              <a:lnSpc>
                <a:spcPct val="150000"/>
              </a:lnSpc>
              <a:spcBef>
                <a:spcPts val="0"/>
              </a:spcBef>
              <a:spcAft>
                <a:spcPts val="0"/>
              </a:spcAft>
              <a:buSzPts val="1400"/>
              <a:buFont typeface="Roboto"/>
              <a:buChar char="●"/>
            </a:pPr>
            <a:r>
              <a:rPr lang="en">
                <a:latin typeface="Roboto"/>
                <a:ea typeface="Roboto"/>
                <a:cs typeface="Roboto"/>
                <a:sym typeface="Roboto"/>
              </a:rPr>
              <a:t>RMSE: </a:t>
            </a:r>
            <a:r>
              <a:rPr lang="en">
                <a:latin typeface="Roboto"/>
                <a:ea typeface="Roboto"/>
                <a:cs typeface="Roboto"/>
                <a:sym typeface="Roboto"/>
              </a:rPr>
              <a:t>16052.45</a:t>
            </a:r>
            <a:endParaRPr>
              <a:latin typeface="Roboto"/>
              <a:ea typeface="Roboto"/>
              <a:cs typeface="Roboto"/>
              <a:sym typeface="Roboto"/>
            </a:endParaRPr>
          </a:p>
          <a:p>
            <a:pPr indent="-317500" lvl="0" marL="457200" rtl="0" algn="l">
              <a:lnSpc>
                <a:spcPct val="150000"/>
              </a:lnSpc>
              <a:spcBef>
                <a:spcPts val="0"/>
              </a:spcBef>
              <a:spcAft>
                <a:spcPts val="0"/>
              </a:spcAft>
              <a:buSzPts val="1400"/>
              <a:buFont typeface="Roboto"/>
              <a:buChar char="●"/>
            </a:pPr>
            <a:r>
              <a:rPr lang="en">
                <a:latin typeface="Roboto"/>
                <a:ea typeface="Roboto"/>
                <a:cs typeface="Roboto"/>
                <a:sym typeface="Roboto"/>
              </a:rPr>
              <a:t>Test for white noise  (</a:t>
            </a:r>
            <a:r>
              <a:rPr lang="en">
                <a:latin typeface="Roboto"/>
                <a:ea typeface="Roboto"/>
                <a:cs typeface="Roboto"/>
                <a:sym typeface="Roboto"/>
              </a:rPr>
              <a:t>p-value = 0.0003047</a:t>
            </a:r>
            <a:r>
              <a:rPr lang="en">
                <a:latin typeface="Roboto"/>
                <a:ea typeface="Roboto"/>
                <a:cs typeface="Roboto"/>
                <a:sym typeface="Roboto"/>
              </a:rPr>
              <a:t>) </a:t>
            </a:r>
            <a:endParaRPr>
              <a:latin typeface="Roboto"/>
              <a:ea typeface="Roboto"/>
              <a:cs typeface="Roboto"/>
              <a:sym typeface="Roboto"/>
            </a:endParaRPr>
          </a:p>
          <a:p>
            <a:pPr indent="-317500" lvl="0" marL="457200" rtl="0" algn="l">
              <a:lnSpc>
                <a:spcPct val="150000"/>
              </a:lnSpc>
              <a:spcBef>
                <a:spcPts val="0"/>
              </a:spcBef>
              <a:spcAft>
                <a:spcPts val="0"/>
              </a:spcAft>
              <a:buSzPts val="1400"/>
              <a:buFont typeface="Roboto"/>
              <a:buChar char="●"/>
            </a:pPr>
            <a:r>
              <a:rPr lang="en">
                <a:solidFill>
                  <a:schemeClr val="dk1"/>
                </a:solidFill>
                <a:latin typeface="Roboto"/>
                <a:ea typeface="Roboto"/>
                <a:cs typeface="Roboto"/>
                <a:sym typeface="Roboto"/>
              </a:rPr>
              <a:t>All variables are significant</a:t>
            </a:r>
            <a:endParaRPr>
              <a:latin typeface="Roboto"/>
              <a:ea typeface="Roboto"/>
              <a:cs typeface="Roboto"/>
              <a:sym typeface="Roboto"/>
            </a:endParaRPr>
          </a:p>
          <a:p>
            <a:pPr indent="0" lvl="0" marL="914400" rtl="0" algn="l">
              <a:lnSpc>
                <a:spcPct val="150000"/>
              </a:lnSpc>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marR="0" rtl="0" algn="l">
              <a:lnSpc>
                <a:spcPct val="150000"/>
              </a:lnSpc>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sp>
        <p:nvSpPr>
          <p:cNvPr id="408" name="Google Shape;408;p35"/>
          <p:cNvSpPr txBox="1"/>
          <p:nvPr/>
        </p:nvSpPr>
        <p:spPr>
          <a:xfrm>
            <a:off x="4819950" y="1193950"/>
            <a:ext cx="4014300" cy="2986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solidFill>
                  <a:schemeClr val="dk1"/>
                </a:solidFill>
                <a:latin typeface="Roboto"/>
                <a:ea typeface="Roboto"/>
                <a:cs typeface="Roboto"/>
                <a:sym typeface="Roboto"/>
              </a:rPr>
              <a:t>  6.    arima(3,1,1)</a:t>
            </a:r>
            <a:endParaRPr b="1">
              <a:solidFill>
                <a:schemeClr val="dk1"/>
              </a:solidFill>
              <a:latin typeface="Roboto"/>
              <a:ea typeface="Roboto"/>
              <a:cs typeface="Roboto"/>
              <a:sym typeface="Roboto"/>
            </a:endParaRPr>
          </a:p>
          <a:p>
            <a:pPr indent="-317500" lvl="0" marL="457200" rtl="0" algn="l">
              <a:lnSpc>
                <a:spcPct val="15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RMSE: </a:t>
            </a:r>
            <a:r>
              <a:rPr lang="en">
                <a:solidFill>
                  <a:schemeClr val="dk1"/>
                </a:solidFill>
                <a:latin typeface="Roboto"/>
                <a:ea typeface="Roboto"/>
                <a:cs typeface="Roboto"/>
                <a:sym typeface="Roboto"/>
              </a:rPr>
              <a:t>16050.29</a:t>
            </a:r>
            <a:endParaRPr>
              <a:solidFill>
                <a:schemeClr val="dk1"/>
              </a:solidFill>
              <a:latin typeface="Roboto"/>
              <a:ea typeface="Roboto"/>
              <a:cs typeface="Roboto"/>
              <a:sym typeface="Roboto"/>
            </a:endParaRPr>
          </a:p>
          <a:p>
            <a:pPr indent="-317500" lvl="0" marL="457200" rtl="0" algn="l">
              <a:lnSpc>
                <a:spcPct val="15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Test for white noise (</a:t>
            </a:r>
            <a:r>
              <a:rPr lang="en">
                <a:solidFill>
                  <a:schemeClr val="dk1"/>
                </a:solidFill>
                <a:latin typeface="Roboto"/>
                <a:ea typeface="Roboto"/>
                <a:cs typeface="Roboto"/>
                <a:sym typeface="Roboto"/>
              </a:rPr>
              <a:t>p-value = 0.0002662</a:t>
            </a:r>
            <a:r>
              <a:rPr lang="en">
                <a:solidFill>
                  <a:schemeClr val="dk1"/>
                </a:solidFill>
                <a:latin typeface="Roboto"/>
                <a:ea typeface="Roboto"/>
                <a:cs typeface="Roboto"/>
                <a:sym typeface="Roboto"/>
              </a:rPr>
              <a:t>)</a:t>
            </a:r>
            <a:endParaRPr>
              <a:solidFill>
                <a:schemeClr val="dk1"/>
              </a:solidFill>
              <a:latin typeface="Roboto"/>
              <a:ea typeface="Roboto"/>
              <a:cs typeface="Roboto"/>
              <a:sym typeface="Roboto"/>
            </a:endParaRPr>
          </a:p>
          <a:p>
            <a:pPr indent="-317500" lvl="0" marL="457200" rtl="0" algn="l">
              <a:lnSpc>
                <a:spcPct val="150000"/>
              </a:lnSpc>
              <a:spcBef>
                <a:spcPts val="0"/>
              </a:spcBef>
              <a:spcAft>
                <a:spcPts val="0"/>
              </a:spcAft>
              <a:buClr>
                <a:schemeClr val="dk1"/>
              </a:buClr>
              <a:buSzPts val="1400"/>
              <a:buFont typeface="Roboto"/>
              <a:buChar char="●"/>
            </a:pPr>
            <a:r>
              <a:rPr lang="en" u="sng">
                <a:solidFill>
                  <a:schemeClr val="dk1"/>
                </a:solidFill>
                <a:latin typeface="Roboto"/>
                <a:ea typeface="Roboto"/>
                <a:cs typeface="Roboto"/>
                <a:sym typeface="Roboto"/>
              </a:rPr>
              <a:t>Ar3 is not significant</a:t>
            </a:r>
            <a:endParaRPr u="sng">
              <a:solidFill>
                <a:schemeClr val="dk1"/>
              </a:solidFill>
              <a:latin typeface="Roboto"/>
              <a:ea typeface="Roboto"/>
              <a:cs typeface="Roboto"/>
              <a:sym typeface="Roboto"/>
            </a:endParaRPr>
          </a:p>
          <a:p>
            <a:pPr indent="0" lvl="0" marL="0" rtl="0" algn="l">
              <a:lnSpc>
                <a:spcPct val="150000"/>
              </a:lnSpc>
              <a:spcBef>
                <a:spcPts val="0"/>
              </a:spcBef>
              <a:spcAft>
                <a:spcPts val="0"/>
              </a:spcAft>
              <a:buNone/>
            </a:pPr>
            <a:r>
              <a:t/>
            </a:r>
            <a:endParaRPr>
              <a:solidFill>
                <a:schemeClr val="dk1"/>
              </a:solidFill>
              <a:highlight>
                <a:srgbClr val="F4CCCC"/>
              </a:highlight>
              <a:latin typeface="Roboto"/>
              <a:ea typeface="Roboto"/>
              <a:cs typeface="Roboto"/>
              <a:sym typeface="Roboto"/>
            </a:endParaRPr>
          </a:p>
          <a:p>
            <a:pPr indent="0" lvl="0" marL="0" rtl="0" algn="l">
              <a:lnSpc>
                <a:spcPct val="150000"/>
              </a:lnSpc>
              <a:spcBef>
                <a:spcPts val="0"/>
              </a:spcBef>
              <a:spcAft>
                <a:spcPts val="0"/>
              </a:spcAft>
              <a:buClr>
                <a:schemeClr val="dk1"/>
              </a:buClr>
              <a:buSzPts val="1100"/>
              <a:buFont typeface="Arial"/>
              <a:buNone/>
            </a:pPr>
            <a:r>
              <a:rPr b="1" lang="en">
                <a:solidFill>
                  <a:schemeClr val="dk1"/>
                </a:solidFill>
                <a:latin typeface="Roboto"/>
                <a:ea typeface="Roboto"/>
                <a:cs typeface="Roboto"/>
                <a:sym typeface="Roboto"/>
              </a:rPr>
              <a:t>  7.    arima(2,1,2)</a:t>
            </a:r>
            <a:endParaRPr b="1">
              <a:solidFill>
                <a:schemeClr val="dk1"/>
              </a:solidFill>
              <a:latin typeface="Roboto"/>
              <a:ea typeface="Roboto"/>
              <a:cs typeface="Roboto"/>
              <a:sym typeface="Roboto"/>
            </a:endParaRPr>
          </a:p>
          <a:p>
            <a:pPr indent="-317500" lvl="0" marL="457200" rtl="0" algn="l">
              <a:lnSpc>
                <a:spcPct val="15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RMSE: 16059.29</a:t>
            </a:r>
            <a:endParaRPr>
              <a:solidFill>
                <a:schemeClr val="dk1"/>
              </a:solidFill>
              <a:latin typeface="Roboto"/>
              <a:ea typeface="Roboto"/>
              <a:cs typeface="Roboto"/>
              <a:sym typeface="Roboto"/>
            </a:endParaRPr>
          </a:p>
          <a:p>
            <a:pPr indent="-317500" lvl="0" marL="457200" rtl="0" algn="l">
              <a:lnSpc>
                <a:spcPct val="15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Test for white noise (p-value = 0.001501)</a:t>
            </a:r>
            <a:endParaRPr>
              <a:solidFill>
                <a:schemeClr val="dk1"/>
              </a:solidFill>
              <a:latin typeface="Roboto"/>
              <a:ea typeface="Roboto"/>
              <a:cs typeface="Roboto"/>
              <a:sym typeface="Roboto"/>
            </a:endParaRPr>
          </a:p>
          <a:p>
            <a:pPr indent="-317500" lvl="0" marL="457200" rtl="0" algn="l">
              <a:lnSpc>
                <a:spcPct val="150000"/>
              </a:lnSpc>
              <a:spcBef>
                <a:spcPts val="0"/>
              </a:spcBef>
              <a:spcAft>
                <a:spcPts val="0"/>
              </a:spcAft>
              <a:buClr>
                <a:schemeClr val="dk1"/>
              </a:buClr>
              <a:buSzPts val="1400"/>
              <a:buFont typeface="Roboto"/>
              <a:buChar char="●"/>
            </a:pPr>
            <a:r>
              <a:rPr lang="en" u="sng">
                <a:solidFill>
                  <a:schemeClr val="dk1"/>
                </a:solidFill>
                <a:latin typeface="Roboto"/>
                <a:ea typeface="Roboto"/>
                <a:cs typeface="Roboto"/>
                <a:sym typeface="Roboto"/>
              </a:rPr>
              <a:t>Ar1 &amp; ar2 is not significant</a:t>
            </a:r>
            <a:endParaRPr u="sng">
              <a:solidFill>
                <a:schemeClr val="dk1"/>
              </a:solidFill>
              <a:latin typeface="Roboto"/>
              <a:ea typeface="Roboto"/>
              <a:cs typeface="Roboto"/>
              <a:sym typeface="Roboto"/>
            </a:endParaRPr>
          </a:p>
        </p:txBody>
      </p:sp>
      <p:pic>
        <p:nvPicPr>
          <p:cNvPr id="409" name="Google Shape;409;p35"/>
          <p:cNvPicPr preferRelativeResize="0"/>
          <p:nvPr/>
        </p:nvPicPr>
        <p:blipFill>
          <a:blip r:embed="rId3">
            <a:alphaModFix/>
          </a:blip>
          <a:stretch>
            <a:fillRect/>
          </a:stretch>
        </p:blipFill>
        <p:spPr>
          <a:xfrm>
            <a:off x="4891950" y="4095920"/>
            <a:ext cx="3675750" cy="946075"/>
          </a:xfrm>
          <a:prstGeom prst="rect">
            <a:avLst/>
          </a:prstGeom>
          <a:noFill/>
          <a:ln>
            <a:noFill/>
          </a:ln>
        </p:spPr>
      </p:pic>
      <p:pic>
        <p:nvPicPr>
          <p:cNvPr id="410" name="Google Shape;410;p35"/>
          <p:cNvPicPr preferRelativeResize="0"/>
          <p:nvPr/>
        </p:nvPicPr>
        <p:blipFill>
          <a:blip r:embed="rId4">
            <a:alphaModFix/>
          </a:blip>
          <a:stretch>
            <a:fillRect/>
          </a:stretch>
        </p:blipFill>
        <p:spPr>
          <a:xfrm>
            <a:off x="8123625" y="0"/>
            <a:ext cx="1020375" cy="973291"/>
          </a:xfrm>
          <a:prstGeom prst="rect">
            <a:avLst/>
          </a:prstGeom>
          <a:noFill/>
          <a:ln>
            <a:noFill/>
          </a:ln>
        </p:spPr>
      </p:pic>
      <p:sp>
        <p:nvSpPr>
          <p:cNvPr id="411" name="Google Shape;411;p35"/>
          <p:cNvSpPr/>
          <p:nvPr/>
        </p:nvSpPr>
        <p:spPr>
          <a:xfrm>
            <a:off x="4903100" y="4224325"/>
            <a:ext cx="3675900" cy="31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2" name="Google Shape;412;p35"/>
          <p:cNvPicPr preferRelativeResize="0"/>
          <p:nvPr/>
        </p:nvPicPr>
        <p:blipFill>
          <a:blip r:embed="rId5">
            <a:alphaModFix/>
          </a:blip>
          <a:stretch>
            <a:fillRect/>
          </a:stretch>
        </p:blipFill>
        <p:spPr>
          <a:xfrm>
            <a:off x="4936049" y="250025"/>
            <a:ext cx="3322525" cy="872100"/>
          </a:xfrm>
          <a:prstGeom prst="rect">
            <a:avLst/>
          </a:prstGeom>
          <a:noFill/>
          <a:ln>
            <a:noFill/>
          </a:ln>
        </p:spPr>
      </p:pic>
      <p:sp>
        <p:nvSpPr>
          <p:cNvPr id="413" name="Google Shape;413;p35"/>
          <p:cNvSpPr/>
          <p:nvPr/>
        </p:nvSpPr>
        <p:spPr>
          <a:xfrm>
            <a:off x="4878613" y="654250"/>
            <a:ext cx="3437400" cy="188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graphicFrame>
        <p:nvGraphicFramePr>
          <p:cNvPr id="418" name="Google Shape;418;p36"/>
          <p:cNvGraphicFramePr/>
          <p:nvPr/>
        </p:nvGraphicFramePr>
        <p:xfrm>
          <a:off x="647038" y="936650"/>
          <a:ext cx="3000000" cy="3000000"/>
        </p:xfrm>
        <a:graphic>
          <a:graphicData uri="http://schemas.openxmlformats.org/drawingml/2006/table">
            <a:tbl>
              <a:tblPr>
                <a:noFill/>
                <a:tableStyleId>{75D24150-1EA7-462F-A3B8-56BE7FB58A25}</a:tableStyleId>
              </a:tblPr>
              <a:tblGrid>
                <a:gridCol w="2213725"/>
                <a:gridCol w="1405775"/>
                <a:gridCol w="1031350"/>
                <a:gridCol w="3652325"/>
              </a:tblGrid>
              <a:tr h="381000">
                <a:tc>
                  <a:txBody>
                    <a:bodyPr/>
                    <a:lstStyle/>
                    <a:p>
                      <a:pPr indent="0" lvl="0" marL="0" rtl="0" algn="l">
                        <a:spcBef>
                          <a:spcPts val="0"/>
                        </a:spcBef>
                        <a:spcAft>
                          <a:spcPts val="0"/>
                        </a:spcAft>
                        <a:buNone/>
                      </a:pPr>
                      <a:r>
                        <a:rPr lang="en"/>
                        <a:t>Model</a:t>
                      </a:r>
                      <a:endParaRPr/>
                    </a:p>
                  </a:txBody>
                  <a:tcPr marT="91425" marB="91425" marR="91425" marL="91425"/>
                </a:tc>
                <a:tc>
                  <a:txBody>
                    <a:bodyPr/>
                    <a:lstStyle/>
                    <a:p>
                      <a:pPr indent="0" lvl="0" marL="0" rtl="0" algn="l">
                        <a:spcBef>
                          <a:spcPts val="0"/>
                        </a:spcBef>
                        <a:spcAft>
                          <a:spcPts val="0"/>
                        </a:spcAft>
                        <a:buNone/>
                      </a:pPr>
                      <a:r>
                        <a:rPr lang="en"/>
                        <a:t>RMSE</a:t>
                      </a:r>
                      <a:endParaRPr/>
                    </a:p>
                  </a:txBody>
                  <a:tcPr marT="91425" marB="91425" marR="91425" marL="91425"/>
                </a:tc>
                <a:tc>
                  <a:txBody>
                    <a:bodyPr/>
                    <a:lstStyle/>
                    <a:p>
                      <a:pPr indent="0" lvl="0" marL="0" rtl="0" algn="l">
                        <a:spcBef>
                          <a:spcPts val="0"/>
                        </a:spcBef>
                        <a:spcAft>
                          <a:spcPts val="0"/>
                        </a:spcAft>
                        <a:buNone/>
                      </a:pPr>
                      <a:r>
                        <a:rPr lang="en"/>
                        <a:t>MAE</a:t>
                      </a:r>
                      <a:endParaRPr/>
                    </a:p>
                  </a:txBody>
                  <a:tcPr marT="91425" marB="91425" marR="91425" marL="91425"/>
                </a:tc>
                <a:tc>
                  <a:txBody>
                    <a:bodyPr/>
                    <a:lstStyle/>
                    <a:p>
                      <a:pPr indent="0" lvl="0" marL="0" rtl="0" algn="l">
                        <a:spcBef>
                          <a:spcPts val="0"/>
                        </a:spcBef>
                        <a:spcAft>
                          <a:spcPts val="0"/>
                        </a:spcAft>
                        <a:buNone/>
                      </a:pPr>
                      <a:r>
                        <a:rPr lang="en"/>
                        <a:t>Issue involved</a:t>
                      </a:r>
                      <a:endParaRPr/>
                    </a:p>
                  </a:txBody>
                  <a:tcPr marT="91425" marB="91425" marR="91425" marL="91425"/>
                </a:tc>
              </a:tr>
              <a:tr h="381000">
                <a:tc>
                  <a:txBody>
                    <a:bodyPr/>
                    <a:lstStyle/>
                    <a:p>
                      <a:pPr indent="0" lvl="0" marL="0" rtl="0" algn="l">
                        <a:spcBef>
                          <a:spcPts val="0"/>
                        </a:spcBef>
                        <a:spcAft>
                          <a:spcPts val="0"/>
                        </a:spcAft>
                        <a:buNone/>
                      </a:pPr>
                      <a:r>
                        <a:rPr lang="en"/>
                        <a:t>Auto.Arima(1,0,1) + temp + direction + speed</a:t>
                      </a:r>
                      <a:endParaRPr/>
                    </a:p>
                  </a:txBody>
                  <a:tcPr marT="91425" marB="91425" marR="91425" marL="91425"/>
                </a:tc>
                <a:tc>
                  <a:txBody>
                    <a:bodyPr/>
                    <a:lstStyle/>
                    <a:p>
                      <a:pPr indent="0" lvl="0" marL="0" rtl="0" algn="l">
                        <a:spcBef>
                          <a:spcPts val="0"/>
                        </a:spcBef>
                        <a:spcAft>
                          <a:spcPts val="0"/>
                        </a:spcAft>
                        <a:buNone/>
                      </a:pPr>
                      <a:r>
                        <a:rPr lang="en"/>
                        <a:t>16046.99</a:t>
                      </a:r>
                      <a:endParaRPr/>
                    </a:p>
                  </a:txBody>
                  <a:tcPr marT="91425" marB="91425" marR="91425" marL="91425"/>
                </a:tc>
                <a:tc>
                  <a:txBody>
                    <a:bodyPr/>
                    <a:lstStyle/>
                    <a:p>
                      <a:pPr indent="0" lvl="0" marL="0" rtl="0" algn="l">
                        <a:spcBef>
                          <a:spcPts val="0"/>
                        </a:spcBef>
                        <a:spcAft>
                          <a:spcPts val="0"/>
                        </a:spcAft>
                        <a:buNone/>
                      </a:pPr>
                      <a:r>
                        <a:rPr lang="en"/>
                        <a:t>10326.17</a:t>
                      </a:r>
                      <a:endParaRPr/>
                    </a:p>
                  </a:txBody>
                  <a:tcPr marT="91425" marB="91425" marR="91425" marL="91425"/>
                </a:tc>
                <a:tc>
                  <a:txBody>
                    <a:bodyPr/>
                    <a:lstStyle/>
                    <a:p>
                      <a:pPr indent="0" lvl="0" marL="0" rtl="0" algn="l">
                        <a:spcBef>
                          <a:spcPts val="0"/>
                        </a:spcBef>
                        <a:spcAft>
                          <a:spcPts val="0"/>
                        </a:spcAft>
                        <a:buNone/>
                      </a:pPr>
                      <a:r>
                        <a:rPr lang="en"/>
                        <a:t>Residuals are not </a:t>
                      </a:r>
                      <a:r>
                        <a:rPr lang="en"/>
                        <a:t>white</a:t>
                      </a:r>
                      <a:r>
                        <a:rPr lang="en"/>
                        <a:t> noise; temperature and direction are not significant</a:t>
                      </a:r>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
                          <a:solidFill>
                            <a:schemeClr val="dk1"/>
                          </a:solidFill>
                        </a:rPr>
                        <a:t>Arima(1,0,1) + speed</a:t>
                      </a:r>
                      <a:endParaRPr/>
                    </a:p>
                  </a:txBody>
                  <a:tcPr marT="91425" marB="91425" marR="91425" marL="91425"/>
                </a:tc>
                <a:tc>
                  <a:txBody>
                    <a:bodyPr/>
                    <a:lstStyle/>
                    <a:p>
                      <a:pPr indent="0" lvl="0" marL="0" rtl="0" algn="l">
                        <a:spcBef>
                          <a:spcPts val="0"/>
                        </a:spcBef>
                        <a:spcAft>
                          <a:spcPts val="0"/>
                        </a:spcAft>
                        <a:buNone/>
                      </a:pPr>
                      <a:r>
                        <a:rPr lang="en"/>
                        <a:t>16073.93</a:t>
                      </a:r>
                      <a:endParaRPr/>
                    </a:p>
                  </a:txBody>
                  <a:tcPr marT="91425" marB="91425" marR="91425" marL="91425"/>
                </a:tc>
                <a:tc>
                  <a:txBody>
                    <a:bodyPr/>
                    <a:lstStyle/>
                    <a:p>
                      <a:pPr indent="0" lvl="0" marL="0" rtl="0" algn="l">
                        <a:spcBef>
                          <a:spcPts val="0"/>
                        </a:spcBef>
                        <a:spcAft>
                          <a:spcPts val="0"/>
                        </a:spcAft>
                        <a:buNone/>
                      </a:pPr>
                      <a:r>
                        <a:rPr lang="en"/>
                        <a:t>10296.59</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Residuals are not white noise; relatively high forecast error</a:t>
                      </a:r>
                      <a:endParaRPr/>
                    </a:p>
                  </a:txBody>
                  <a:tcPr marT="91425" marB="91425" marR="91425" marL="91425"/>
                </a:tc>
              </a:tr>
              <a:tr h="381000">
                <a:tc>
                  <a:txBody>
                    <a:bodyPr/>
                    <a:lstStyle/>
                    <a:p>
                      <a:pPr indent="0" lvl="0" marL="0" rtl="0" algn="l">
                        <a:spcBef>
                          <a:spcPts val="0"/>
                        </a:spcBef>
                        <a:spcAft>
                          <a:spcPts val="0"/>
                        </a:spcAft>
                        <a:buNone/>
                      </a:pPr>
                      <a:r>
                        <a:rPr lang="en"/>
                        <a:t>Arima(1,1,1) + speed</a:t>
                      </a:r>
                      <a:endParaRPr/>
                    </a:p>
                  </a:txBody>
                  <a:tcPr marT="91425" marB="91425" marR="91425" marL="91425"/>
                </a:tc>
                <a:tc>
                  <a:txBody>
                    <a:bodyPr/>
                    <a:lstStyle/>
                    <a:p>
                      <a:pPr indent="0" lvl="0" marL="0" rtl="0" algn="l">
                        <a:spcBef>
                          <a:spcPts val="0"/>
                        </a:spcBef>
                        <a:spcAft>
                          <a:spcPts val="0"/>
                        </a:spcAft>
                        <a:buNone/>
                      </a:pPr>
                      <a:r>
                        <a:rPr lang="en"/>
                        <a:t>17095.26</a:t>
                      </a:r>
                      <a:endParaRPr/>
                    </a:p>
                  </a:txBody>
                  <a:tcPr marT="91425" marB="91425" marR="91425" marL="91425"/>
                </a:tc>
                <a:tc>
                  <a:txBody>
                    <a:bodyPr/>
                    <a:lstStyle/>
                    <a:p>
                      <a:pPr indent="0" lvl="0" marL="0" rtl="0" algn="l">
                        <a:spcBef>
                          <a:spcPts val="0"/>
                        </a:spcBef>
                        <a:spcAft>
                          <a:spcPts val="0"/>
                        </a:spcAft>
                        <a:buNone/>
                      </a:pPr>
                      <a:r>
                        <a:rPr lang="en"/>
                        <a:t>11094.76</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Residuals are not white noise; high forecast error</a:t>
                      </a:r>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
                          <a:solidFill>
                            <a:schemeClr val="dk1"/>
                          </a:solidFill>
                        </a:rPr>
                        <a:t>Arima(3,1,1) + speed</a:t>
                      </a:r>
                      <a:endParaRPr/>
                    </a:p>
                  </a:txBody>
                  <a:tcPr marT="91425" marB="91425" marR="91425" marL="91425"/>
                </a:tc>
                <a:tc>
                  <a:txBody>
                    <a:bodyPr/>
                    <a:lstStyle/>
                    <a:p>
                      <a:pPr indent="0" lvl="0" marL="0" rtl="0" algn="l">
                        <a:spcBef>
                          <a:spcPts val="0"/>
                        </a:spcBef>
                        <a:spcAft>
                          <a:spcPts val="0"/>
                        </a:spcAft>
                        <a:buNone/>
                      </a:pPr>
                      <a:r>
                        <a:rPr lang="en"/>
                        <a:t>16050.29</a:t>
                      </a:r>
                      <a:endParaRPr/>
                    </a:p>
                  </a:txBody>
                  <a:tcPr marT="91425" marB="91425" marR="91425" marL="91425"/>
                </a:tc>
                <a:tc>
                  <a:txBody>
                    <a:bodyPr/>
                    <a:lstStyle/>
                    <a:p>
                      <a:pPr indent="0" lvl="0" marL="0" rtl="0" algn="l">
                        <a:spcBef>
                          <a:spcPts val="0"/>
                        </a:spcBef>
                        <a:spcAft>
                          <a:spcPts val="0"/>
                        </a:spcAft>
                        <a:buNone/>
                      </a:pPr>
                      <a:r>
                        <a:rPr lang="en"/>
                        <a:t>10314.68</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Residuals are not white noise; ar3 is not significant</a:t>
                      </a:r>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
                          <a:solidFill>
                            <a:schemeClr val="dk1"/>
                          </a:solidFill>
                        </a:rPr>
                        <a:t>Arima(2,1,2) + speed</a:t>
                      </a:r>
                      <a:endParaRPr/>
                    </a:p>
                  </a:txBody>
                  <a:tcPr marT="91425" marB="91425" marR="91425" marL="91425"/>
                </a:tc>
                <a:tc>
                  <a:txBody>
                    <a:bodyPr/>
                    <a:lstStyle/>
                    <a:p>
                      <a:pPr indent="0" lvl="0" marL="0" rtl="0" algn="l">
                        <a:spcBef>
                          <a:spcPts val="0"/>
                        </a:spcBef>
                        <a:spcAft>
                          <a:spcPts val="0"/>
                        </a:spcAft>
                        <a:buNone/>
                      </a:pPr>
                      <a:r>
                        <a:rPr lang="en"/>
                        <a:t>16059.29</a:t>
                      </a:r>
                      <a:endParaRPr/>
                    </a:p>
                  </a:txBody>
                  <a:tcPr marT="91425" marB="91425" marR="91425" marL="91425"/>
                </a:tc>
                <a:tc>
                  <a:txBody>
                    <a:bodyPr/>
                    <a:lstStyle/>
                    <a:p>
                      <a:pPr indent="0" lvl="0" marL="0" rtl="0" algn="l">
                        <a:spcBef>
                          <a:spcPts val="0"/>
                        </a:spcBef>
                        <a:spcAft>
                          <a:spcPts val="0"/>
                        </a:spcAft>
                        <a:buNone/>
                      </a:pPr>
                      <a:r>
                        <a:rPr lang="en"/>
                        <a:t>10298.89</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Residuals are not white noise; ar1 and ar2 are not significant</a:t>
                      </a:r>
                      <a:endParaRPr/>
                    </a:p>
                  </a:txBody>
                  <a:tcPr marT="91425" marB="91425" marR="91425" marL="91425"/>
                </a:tc>
              </a:tr>
              <a:tr h="612975">
                <a:tc>
                  <a:txBody>
                    <a:bodyPr/>
                    <a:lstStyle/>
                    <a:p>
                      <a:pPr indent="0" lvl="0" marL="0" rtl="0" algn="l">
                        <a:spcBef>
                          <a:spcPts val="0"/>
                        </a:spcBef>
                        <a:spcAft>
                          <a:spcPts val="0"/>
                        </a:spcAft>
                        <a:buNone/>
                      </a:pPr>
                      <a:r>
                        <a:rPr lang="en">
                          <a:highlight>
                            <a:srgbClr val="FFFF00"/>
                          </a:highlight>
                        </a:rPr>
                        <a:t>Arima(2,1,1) + speed</a:t>
                      </a:r>
                      <a:endParaRPr>
                        <a:highlight>
                          <a:srgbClr val="FFFF00"/>
                        </a:highlight>
                      </a:endParaRPr>
                    </a:p>
                  </a:txBody>
                  <a:tcPr marT="91425" marB="91425" marR="91425" marL="91425">
                    <a:solidFill>
                      <a:srgbClr val="FFFF00"/>
                    </a:solidFill>
                  </a:tcPr>
                </a:tc>
                <a:tc>
                  <a:txBody>
                    <a:bodyPr/>
                    <a:lstStyle/>
                    <a:p>
                      <a:pPr indent="0" lvl="0" marL="0" rtl="0" algn="l">
                        <a:spcBef>
                          <a:spcPts val="0"/>
                        </a:spcBef>
                        <a:spcAft>
                          <a:spcPts val="0"/>
                        </a:spcAft>
                        <a:buNone/>
                      </a:pPr>
                      <a:r>
                        <a:rPr lang="en">
                          <a:highlight>
                            <a:srgbClr val="FFFF00"/>
                          </a:highlight>
                        </a:rPr>
                        <a:t>16052.45</a:t>
                      </a:r>
                      <a:endParaRPr>
                        <a:highlight>
                          <a:srgbClr val="FFFF00"/>
                        </a:highlight>
                      </a:endParaRPr>
                    </a:p>
                  </a:txBody>
                  <a:tcPr marT="91425" marB="91425" marR="91425" marL="91425">
                    <a:solidFill>
                      <a:srgbClr val="FFFF00"/>
                    </a:solidFill>
                  </a:tcPr>
                </a:tc>
                <a:tc>
                  <a:txBody>
                    <a:bodyPr/>
                    <a:lstStyle/>
                    <a:p>
                      <a:pPr indent="0" lvl="0" marL="0" rtl="0" algn="l">
                        <a:spcBef>
                          <a:spcPts val="0"/>
                        </a:spcBef>
                        <a:spcAft>
                          <a:spcPts val="0"/>
                        </a:spcAft>
                        <a:buNone/>
                      </a:pPr>
                      <a:r>
                        <a:rPr lang="en">
                          <a:highlight>
                            <a:srgbClr val="FFFF00"/>
                          </a:highlight>
                        </a:rPr>
                        <a:t>10319.95</a:t>
                      </a:r>
                      <a:endParaRPr>
                        <a:highlight>
                          <a:srgbClr val="FFFF00"/>
                        </a:highlight>
                      </a:endParaRPr>
                    </a:p>
                  </a:txBody>
                  <a:tcPr marT="91425" marB="91425" marR="91425" marL="91425">
                    <a:solidFill>
                      <a:srgbClr val="FFFF00"/>
                    </a:solidFill>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Residuals are not white noise</a:t>
                      </a:r>
                      <a:endParaRPr/>
                    </a:p>
                  </a:txBody>
                  <a:tcPr marT="91425" marB="91425" marR="91425" marL="91425">
                    <a:solidFill>
                      <a:srgbClr val="FFFF00"/>
                    </a:solidFill>
                  </a:tcPr>
                </a:tc>
              </a:tr>
            </a:tbl>
          </a:graphicData>
        </a:graphic>
      </p:graphicFrame>
      <p:pic>
        <p:nvPicPr>
          <p:cNvPr id="419" name="Google Shape;419;p36"/>
          <p:cNvPicPr preferRelativeResize="0"/>
          <p:nvPr/>
        </p:nvPicPr>
        <p:blipFill>
          <a:blip r:embed="rId3">
            <a:alphaModFix/>
          </a:blip>
          <a:stretch>
            <a:fillRect/>
          </a:stretch>
        </p:blipFill>
        <p:spPr>
          <a:xfrm>
            <a:off x="8194400" y="38037"/>
            <a:ext cx="880075" cy="839475"/>
          </a:xfrm>
          <a:prstGeom prst="rect">
            <a:avLst/>
          </a:prstGeom>
          <a:noFill/>
          <a:ln>
            <a:noFill/>
          </a:ln>
        </p:spPr>
      </p:pic>
      <p:sp>
        <p:nvSpPr>
          <p:cNvPr id="420" name="Google Shape;420;p36"/>
          <p:cNvSpPr txBox="1"/>
          <p:nvPr>
            <p:ph type="title"/>
          </p:nvPr>
        </p:nvSpPr>
        <p:spPr>
          <a:xfrm>
            <a:off x="278563" y="176050"/>
            <a:ext cx="5557200" cy="4782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3000"/>
              <a:t>Model Comparison</a:t>
            </a:r>
            <a:endParaRPr sz="3000"/>
          </a:p>
        </p:txBody>
      </p:sp>
      <p:sp>
        <p:nvSpPr>
          <p:cNvPr id="421" name="Google Shape;421;p36"/>
          <p:cNvSpPr txBox="1"/>
          <p:nvPr/>
        </p:nvSpPr>
        <p:spPr>
          <a:xfrm>
            <a:off x="177350" y="1372250"/>
            <a:ext cx="4140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(4)</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id="426" name="Google Shape;426;p37"/>
          <p:cNvPicPr preferRelativeResize="0"/>
          <p:nvPr/>
        </p:nvPicPr>
        <p:blipFill>
          <a:blip r:embed="rId3">
            <a:alphaModFix/>
          </a:blip>
          <a:stretch>
            <a:fillRect/>
          </a:stretch>
        </p:blipFill>
        <p:spPr>
          <a:xfrm>
            <a:off x="73357" y="1867088"/>
            <a:ext cx="4774543" cy="1596063"/>
          </a:xfrm>
          <a:prstGeom prst="rect">
            <a:avLst/>
          </a:prstGeom>
          <a:noFill/>
          <a:ln>
            <a:noFill/>
          </a:ln>
        </p:spPr>
      </p:pic>
      <p:sp>
        <p:nvSpPr>
          <p:cNvPr id="427" name="Google Shape;427;p37"/>
          <p:cNvSpPr txBox="1"/>
          <p:nvPr/>
        </p:nvSpPr>
        <p:spPr>
          <a:xfrm>
            <a:off x="1143000" y="4158150"/>
            <a:ext cx="6641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1155CC"/>
                </a:solidFill>
                <a:latin typeface="Roboto"/>
                <a:ea typeface="Roboto"/>
                <a:cs typeface="Roboto"/>
                <a:sym typeface="Roboto"/>
              </a:rPr>
              <a:t>All the terms are significant, and the generated forecast fits well with the actual data line.</a:t>
            </a:r>
            <a:endParaRPr b="1" sz="1800">
              <a:solidFill>
                <a:srgbClr val="1155CC"/>
              </a:solidFill>
              <a:latin typeface="Roboto"/>
              <a:ea typeface="Roboto"/>
              <a:cs typeface="Roboto"/>
              <a:sym typeface="Roboto"/>
            </a:endParaRPr>
          </a:p>
        </p:txBody>
      </p:sp>
      <p:pic>
        <p:nvPicPr>
          <p:cNvPr id="428" name="Google Shape;428;p37"/>
          <p:cNvPicPr preferRelativeResize="0"/>
          <p:nvPr/>
        </p:nvPicPr>
        <p:blipFill>
          <a:blip r:embed="rId4">
            <a:alphaModFix/>
          </a:blip>
          <a:stretch>
            <a:fillRect/>
          </a:stretch>
        </p:blipFill>
        <p:spPr>
          <a:xfrm>
            <a:off x="4596775" y="1447250"/>
            <a:ext cx="4493351" cy="2625625"/>
          </a:xfrm>
          <a:prstGeom prst="rect">
            <a:avLst/>
          </a:prstGeom>
          <a:noFill/>
          <a:ln>
            <a:noFill/>
          </a:ln>
        </p:spPr>
      </p:pic>
      <p:pic>
        <p:nvPicPr>
          <p:cNvPr id="429" name="Google Shape;429;p37"/>
          <p:cNvPicPr preferRelativeResize="0"/>
          <p:nvPr/>
        </p:nvPicPr>
        <p:blipFill>
          <a:blip r:embed="rId5">
            <a:alphaModFix/>
          </a:blip>
          <a:stretch>
            <a:fillRect/>
          </a:stretch>
        </p:blipFill>
        <p:spPr>
          <a:xfrm>
            <a:off x="8123625" y="0"/>
            <a:ext cx="1020375" cy="973291"/>
          </a:xfrm>
          <a:prstGeom prst="rect">
            <a:avLst/>
          </a:prstGeom>
          <a:noFill/>
          <a:ln>
            <a:noFill/>
          </a:ln>
        </p:spPr>
      </p:pic>
      <p:pic>
        <p:nvPicPr>
          <p:cNvPr id="430" name="Google Shape;430;p37"/>
          <p:cNvPicPr preferRelativeResize="0"/>
          <p:nvPr/>
        </p:nvPicPr>
        <p:blipFill>
          <a:blip r:embed="rId6">
            <a:alphaModFix/>
          </a:blip>
          <a:stretch>
            <a:fillRect/>
          </a:stretch>
        </p:blipFill>
        <p:spPr>
          <a:xfrm>
            <a:off x="326791" y="889450"/>
            <a:ext cx="6531234" cy="478200"/>
          </a:xfrm>
          <a:prstGeom prst="rect">
            <a:avLst/>
          </a:prstGeom>
          <a:noFill/>
          <a:ln>
            <a:noFill/>
          </a:ln>
        </p:spPr>
      </p:pic>
      <p:sp>
        <p:nvSpPr>
          <p:cNvPr id="431" name="Google Shape;431;p37"/>
          <p:cNvSpPr txBox="1"/>
          <p:nvPr>
            <p:ph type="title"/>
          </p:nvPr>
        </p:nvSpPr>
        <p:spPr>
          <a:xfrm>
            <a:off x="278563" y="176050"/>
            <a:ext cx="5557200" cy="4782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3000"/>
              <a:t>Final Model - Arima (2, 1, 1) + Speed</a:t>
            </a:r>
            <a:endParaRPr sz="3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38"/>
          <p:cNvSpPr txBox="1"/>
          <p:nvPr/>
        </p:nvSpPr>
        <p:spPr>
          <a:xfrm>
            <a:off x="640475" y="4503025"/>
            <a:ext cx="6848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rgbClr val="1155CC"/>
              </a:solidFill>
              <a:latin typeface="Roboto"/>
              <a:ea typeface="Roboto"/>
              <a:cs typeface="Roboto"/>
              <a:sym typeface="Roboto"/>
            </a:endParaRPr>
          </a:p>
        </p:txBody>
      </p:sp>
      <p:pic>
        <p:nvPicPr>
          <p:cNvPr id="437" name="Google Shape;437;p38"/>
          <p:cNvPicPr preferRelativeResize="0"/>
          <p:nvPr/>
        </p:nvPicPr>
        <p:blipFill>
          <a:blip r:embed="rId3">
            <a:alphaModFix/>
          </a:blip>
          <a:stretch>
            <a:fillRect/>
          </a:stretch>
        </p:blipFill>
        <p:spPr>
          <a:xfrm>
            <a:off x="384275" y="839450"/>
            <a:ext cx="7720500" cy="664675"/>
          </a:xfrm>
          <a:prstGeom prst="rect">
            <a:avLst/>
          </a:prstGeom>
          <a:noFill/>
          <a:ln>
            <a:noFill/>
          </a:ln>
        </p:spPr>
      </p:pic>
      <p:pic>
        <p:nvPicPr>
          <p:cNvPr id="438" name="Google Shape;438;p38"/>
          <p:cNvPicPr preferRelativeResize="0"/>
          <p:nvPr/>
        </p:nvPicPr>
        <p:blipFill>
          <a:blip r:embed="rId4">
            <a:alphaModFix/>
          </a:blip>
          <a:stretch>
            <a:fillRect/>
          </a:stretch>
        </p:blipFill>
        <p:spPr>
          <a:xfrm>
            <a:off x="119250" y="1667675"/>
            <a:ext cx="4303925" cy="2521324"/>
          </a:xfrm>
          <a:prstGeom prst="rect">
            <a:avLst/>
          </a:prstGeom>
          <a:noFill/>
          <a:ln>
            <a:noFill/>
          </a:ln>
        </p:spPr>
      </p:pic>
      <p:pic>
        <p:nvPicPr>
          <p:cNvPr id="439" name="Google Shape;439;p38"/>
          <p:cNvPicPr preferRelativeResize="0"/>
          <p:nvPr/>
        </p:nvPicPr>
        <p:blipFill>
          <a:blip r:embed="rId5">
            <a:alphaModFix/>
          </a:blip>
          <a:stretch>
            <a:fillRect/>
          </a:stretch>
        </p:blipFill>
        <p:spPr>
          <a:xfrm>
            <a:off x="4423175" y="1635426"/>
            <a:ext cx="4538848" cy="2669911"/>
          </a:xfrm>
          <a:prstGeom prst="rect">
            <a:avLst/>
          </a:prstGeom>
          <a:noFill/>
          <a:ln>
            <a:noFill/>
          </a:ln>
        </p:spPr>
      </p:pic>
      <p:sp>
        <p:nvSpPr>
          <p:cNvPr id="440" name="Google Shape;440;p38"/>
          <p:cNvSpPr txBox="1"/>
          <p:nvPr/>
        </p:nvSpPr>
        <p:spPr>
          <a:xfrm>
            <a:off x="820475" y="4352550"/>
            <a:ext cx="6848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1155CC"/>
                </a:solidFill>
                <a:latin typeface="Roboto"/>
                <a:ea typeface="Roboto"/>
                <a:cs typeface="Roboto"/>
                <a:sym typeface="Roboto"/>
              </a:rPr>
              <a:t>The forecast error is within an acceptable range, </a:t>
            </a:r>
            <a:r>
              <a:rPr lang="en" sz="1800" u="sng">
                <a:solidFill>
                  <a:srgbClr val="1155CC"/>
                </a:solidFill>
                <a:latin typeface="Roboto"/>
                <a:ea typeface="Roboto"/>
                <a:cs typeface="Roboto"/>
                <a:sym typeface="Roboto"/>
              </a:rPr>
              <a:t>but the residuals are not white noise.</a:t>
            </a:r>
            <a:endParaRPr sz="1800" u="sng">
              <a:solidFill>
                <a:srgbClr val="1155CC"/>
              </a:solidFill>
              <a:latin typeface="Roboto"/>
              <a:ea typeface="Roboto"/>
              <a:cs typeface="Roboto"/>
              <a:sym typeface="Roboto"/>
            </a:endParaRPr>
          </a:p>
        </p:txBody>
      </p:sp>
      <p:pic>
        <p:nvPicPr>
          <p:cNvPr id="441" name="Google Shape;441;p38"/>
          <p:cNvPicPr preferRelativeResize="0"/>
          <p:nvPr/>
        </p:nvPicPr>
        <p:blipFill>
          <a:blip r:embed="rId6">
            <a:alphaModFix/>
          </a:blip>
          <a:stretch>
            <a:fillRect/>
          </a:stretch>
        </p:blipFill>
        <p:spPr>
          <a:xfrm>
            <a:off x="8123625" y="0"/>
            <a:ext cx="1020375" cy="973291"/>
          </a:xfrm>
          <a:prstGeom prst="rect">
            <a:avLst/>
          </a:prstGeom>
          <a:noFill/>
          <a:ln>
            <a:noFill/>
          </a:ln>
        </p:spPr>
      </p:pic>
      <p:sp>
        <p:nvSpPr>
          <p:cNvPr id="442" name="Google Shape;442;p38"/>
          <p:cNvSpPr txBox="1"/>
          <p:nvPr>
            <p:ph type="title"/>
          </p:nvPr>
        </p:nvSpPr>
        <p:spPr>
          <a:xfrm>
            <a:off x="278563" y="176050"/>
            <a:ext cx="5557200" cy="4782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3000"/>
              <a:t>Final Model - Arima (2, 1, 1) + Speed</a:t>
            </a:r>
            <a:endParaRPr sz="3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39"/>
          <p:cNvSpPr txBox="1"/>
          <p:nvPr/>
        </p:nvSpPr>
        <p:spPr>
          <a:xfrm>
            <a:off x="640475" y="4503025"/>
            <a:ext cx="6848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rgbClr val="1155CC"/>
              </a:solidFill>
              <a:latin typeface="Roboto"/>
              <a:ea typeface="Roboto"/>
              <a:cs typeface="Roboto"/>
              <a:sym typeface="Roboto"/>
            </a:endParaRPr>
          </a:p>
        </p:txBody>
      </p:sp>
      <p:pic>
        <p:nvPicPr>
          <p:cNvPr id="448" name="Google Shape;448;p39"/>
          <p:cNvPicPr preferRelativeResize="0"/>
          <p:nvPr/>
        </p:nvPicPr>
        <p:blipFill>
          <a:blip r:embed="rId3">
            <a:alphaModFix/>
          </a:blip>
          <a:stretch>
            <a:fillRect/>
          </a:stretch>
        </p:blipFill>
        <p:spPr>
          <a:xfrm>
            <a:off x="256175" y="679800"/>
            <a:ext cx="4283658" cy="2015850"/>
          </a:xfrm>
          <a:prstGeom prst="rect">
            <a:avLst/>
          </a:prstGeom>
          <a:noFill/>
          <a:ln>
            <a:noFill/>
          </a:ln>
        </p:spPr>
      </p:pic>
      <p:graphicFrame>
        <p:nvGraphicFramePr>
          <p:cNvPr id="449" name="Google Shape;449;p39"/>
          <p:cNvGraphicFramePr/>
          <p:nvPr/>
        </p:nvGraphicFramePr>
        <p:xfrm>
          <a:off x="4982550" y="2004900"/>
          <a:ext cx="3000000" cy="3000000"/>
        </p:xfrm>
        <a:graphic>
          <a:graphicData uri="http://schemas.openxmlformats.org/drawingml/2006/table">
            <a:tbl>
              <a:tblPr>
                <a:noFill/>
                <a:tableStyleId>{75D24150-1EA7-462F-A3B8-56BE7FB58A25}</a:tableStyleId>
              </a:tblPr>
              <a:tblGrid>
                <a:gridCol w="1711700"/>
                <a:gridCol w="1876600"/>
              </a:tblGrid>
              <a:tr h="593275">
                <a:tc>
                  <a:txBody>
                    <a:bodyPr/>
                    <a:lstStyle/>
                    <a:p>
                      <a:pPr indent="0" lvl="0" marL="0" rtl="0" algn="ctr">
                        <a:spcBef>
                          <a:spcPts val="0"/>
                        </a:spcBef>
                        <a:spcAft>
                          <a:spcPts val="0"/>
                        </a:spcAft>
                        <a:buNone/>
                      </a:pPr>
                      <a:r>
                        <a:rPr lang="en"/>
                        <a:t>Date</a:t>
                      </a:r>
                      <a:endParaRPr/>
                    </a:p>
                  </a:txBody>
                  <a:tcPr marT="91425" marB="91425" marR="91425" marL="91425"/>
                </a:tc>
                <a:tc>
                  <a:txBody>
                    <a:bodyPr/>
                    <a:lstStyle/>
                    <a:p>
                      <a:pPr indent="0" lvl="0" marL="0" rtl="0" algn="ctr">
                        <a:spcBef>
                          <a:spcPts val="0"/>
                        </a:spcBef>
                        <a:spcAft>
                          <a:spcPts val="0"/>
                        </a:spcAft>
                        <a:buNone/>
                      </a:pPr>
                      <a:r>
                        <a:rPr lang="en"/>
                        <a:t>Forecast(kW)</a:t>
                      </a:r>
                      <a:endParaRPr/>
                    </a:p>
                  </a:txBody>
                  <a:tcPr marT="91425" marB="91425" marR="91425" marL="91425"/>
                </a:tc>
              </a:tr>
              <a:tr h="381000">
                <a:tc>
                  <a:txBody>
                    <a:bodyPr/>
                    <a:lstStyle/>
                    <a:p>
                      <a:pPr indent="0" lvl="0" marL="0" rtl="0" algn="ctr">
                        <a:spcBef>
                          <a:spcPts val="0"/>
                        </a:spcBef>
                        <a:spcAft>
                          <a:spcPts val="0"/>
                        </a:spcAft>
                        <a:buNone/>
                      </a:pPr>
                      <a:r>
                        <a:rPr lang="en"/>
                        <a:t>3/31/2020</a:t>
                      </a:r>
                      <a:endParaRPr/>
                    </a:p>
                  </a:txBody>
                  <a:tcPr marT="91425" marB="91425" marR="91425" marL="91425"/>
                </a:tc>
                <a:tc>
                  <a:txBody>
                    <a:bodyPr/>
                    <a:lstStyle/>
                    <a:p>
                      <a:pPr indent="0" lvl="0" marL="0" rtl="0" algn="ctr">
                        <a:spcBef>
                          <a:spcPts val="0"/>
                        </a:spcBef>
                        <a:spcAft>
                          <a:spcPts val="0"/>
                        </a:spcAft>
                        <a:buNone/>
                      </a:pPr>
                      <a:r>
                        <a:rPr lang="en"/>
                        <a:t>95691.92</a:t>
                      </a:r>
                      <a:endParaRPr/>
                    </a:p>
                  </a:txBody>
                  <a:tcPr marT="91425" marB="91425" marR="91425" marL="91425"/>
                </a:tc>
              </a:tr>
              <a:tr h="396200">
                <a:tc>
                  <a:txBody>
                    <a:bodyPr/>
                    <a:lstStyle/>
                    <a:p>
                      <a:pPr indent="0" lvl="0" marL="0" rtl="0" algn="ctr">
                        <a:spcBef>
                          <a:spcPts val="0"/>
                        </a:spcBef>
                        <a:spcAft>
                          <a:spcPts val="0"/>
                        </a:spcAft>
                        <a:buNone/>
                      </a:pPr>
                      <a:r>
                        <a:rPr lang="en"/>
                        <a:t>4/01/2020</a:t>
                      </a:r>
                      <a:endParaRPr/>
                    </a:p>
                  </a:txBody>
                  <a:tcPr marT="91425" marB="91425" marR="91425" marL="91425"/>
                </a:tc>
                <a:tc>
                  <a:txBody>
                    <a:bodyPr/>
                    <a:lstStyle/>
                    <a:p>
                      <a:pPr indent="0" lvl="0" marL="0" rtl="0" algn="ctr">
                        <a:spcBef>
                          <a:spcPts val="0"/>
                        </a:spcBef>
                        <a:spcAft>
                          <a:spcPts val="0"/>
                        </a:spcAft>
                        <a:buNone/>
                      </a:pPr>
                      <a:r>
                        <a:rPr lang="en"/>
                        <a:t>45254.71</a:t>
                      </a:r>
                      <a:endParaRPr/>
                    </a:p>
                  </a:txBody>
                  <a:tcPr marT="91425" marB="91425" marR="91425" marL="91425"/>
                </a:tc>
              </a:tr>
              <a:tr h="381000">
                <a:tc>
                  <a:txBody>
                    <a:bodyPr/>
                    <a:lstStyle/>
                    <a:p>
                      <a:pPr indent="0" lvl="0" marL="0" rtl="0" algn="ctr">
                        <a:spcBef>
                          <a:spcPts val="0"/>
                        </a:spcBef>
                        <a:spcAft>
                          <a:spcPts val="0"/>
                        </a:spcAft>
                        <a:buNone/>
                      </a:pPr>
                      <a:r>
                        <a:rPr lang="en"/>
                        <a:t>4/02/2020</a:t>
                      </a:r>
                      <a:endParaRPr/>
                    </a:p>
                  </a:txBody>
                  <a:tcPr marT="91425" marB="91425" marR="91425" marL="91425"/>
                </a:tc>
                <a:tc>
                  <a:txBody>
                    <a:bodyPr/>
                    <a:lstStyle/>
                    <a:p>
                      <a:pPr indent="0" lvl="0" marL="0" rtl="0" algn="ctr">
                        <a:spcBef>
                          <a:spcPts val="0"/>
                        </a:spcBef>
                        <a:spcAft>
                          <a:spcPts val="0"/>
                        </a:spcAft>
                        <a:buNone/>
                      </a:pPr>
                      <a:r>
                        <a:rPr lang="en"/>
                        <a:t>38432.54</a:t>
                      </a:r>
                      <a:endParaRPr/>
                    </a:p>
                  </a:txBody>
                  <a:tcPr marT="91425" marB="91425" marR="91425" marL="91425"/>
                </a:tc>
              </a:tr>
              <a:tr h="381000">
                <a:tc>
                  <a:txBody>
                    <a:bodyPr/>
                    <a:lstStyle/>
                    <a:p>
                      <a:pPr indent="0" lvl="0" marL="0" rtl="0" algn="ctr">
                        <a:spcBef>
                          <a:spcPts val="0"/>
                        </a:spcBef>
                        <a:spcAft>
                          <a:spcPts val="0"/>
                        </a:spcAft>
                        <a:buNone/>
                      </a:pPr>
                      <a:r>
                        <a:rPr lang="en"/>
                        <a:t>4/03/2020</a:t>
                      </a:r>
                      <a:endParaRPr/>
                    </a:p>
                  </a:txBody>
                  <a:tcPr marT="91425" marB="91425" marR="91425" marL="91425"/>
                </a:tc>
                <a:tc>
                  <a:txBody>
                    <a:bodyPr/>
                    <a:lstStyle/>
                    <a:p>
                      <a:pPr indent="0" lvl="0" marL="0" rtl="0" algn="ctr">
                        <a:spcBef>
                          <a:spcPts val="0"/>
                        </a:spcBef>
                        <a:spcAft>
                          <a:spcPts val="0"/>
                        </a:spcAft>
                        <a:buNone/>
                      </a:pPr>
                      <a:r>
                        <a:rPr lang="en"/>
                        <a:t>67648.10</a:t>
                      </a:r>
                      <a:endParaRPr/>
                    </a:p>
                  </a:txBody>
                  <a:tcPr marT="91425" marB="91425" marR="91425" marL="91425"/>
                </a:tc>
              </a:tr>
              <a:tr h="381000">
                <a:tc>
                  <a:txBody>
                    <a:bodyPr/>
                    <a:lstStyle/>
                    <a:p>
                      <a:pPr indent="0" lvl="0" marL="0" rtl="0" algn="ctr">
                        <a:spcBef>
                          <a:spcPts val="0"/>
                        </a:spcBef>
                        <a:spcAft>
                          <a:spcPts val="0"/>
                        </a:spcAft>
                        <a:buNone/>
                      </a:pPr>
                      <a:r>
                        <a:rPr lang="en"/>
                        <a:t>4/04/2020</a:t>
                      </a:r>
                      <a:endParaRPr/>
                    </a:p>
                  </a:txBody>
                  <a:tcPr marT="91425" marB="91425" marR="91425" marL="91425"/>
                </a:tc>
                <a:tc>
                  <a:txBody>
                    <a:bodyPr/>
                    <a:lstStyle/>
                    <a:p>
                      <a:pPr indent="0" lvl="0" marL="0" rtl="0" algn="ctr">
                        <a:spcBef>
                          <a:spcPts val="0"/>
                        </a:spcBef>
                        <a:spcAft>
                          <a:spcPts val="0"/>
                        </a:spcAft>
                        <a:buNone/>
                      </a:pPr>
                      <a:r>
                        <a:rPr lang="en"/>
                        <a:t>53040.16</a:t>
                      </a:r>
                      <a:endParaRPr/>
                    </a:p>
                  </a:txBody>
                  <a:tcPr marT="91425" marB="91425" marR="91425" marL="91425"/>
                </a:tc>
              </a:tr>
            </a:tbl>
          </a:graphicData>
        </a:graphic>
      </p:graphicFrame>
      <p:pic>
        <p:nvPicPr>
          <p:cNvPr id="450" name="Google Shape;450;p39"/>
          <p:cNvPicPr preferRelativeResize="0"/>
          <p:nvPr/>
        </p:nvPicPr>
        <p:blipFill>
          <a:blip r:embed="rId4">
            <a:alphaModFix/>
          </a:blip>
          <a:stretch>
            <a:fillRect/>
          </a:stretch>
        </p:blipFill>
        <p:spPr>
          <a:xfrm>
            <a:off x="484775" y="2832100"/>
            <a:ext cx="3892005" cy="2311400"/>
          </a:xfrm>
          <a:prstGeom prst="rect">
            <a:avLst/>
          </a:prstGeom>
          <a:noFill/>
          <a:ln>
            <a:noFill/>
          </a:ln>
        </p:spPr>
      </p:pic>
      <p:sp>
        <p:nvSpPr>
          <p:cNvPr id="451" name="Google Shape;451;p39"/>
          <p:cNvSpPr txBox="1"/>
          <p:nvPr/>
        </p:nvSpPr>
        <p:spPr>
          <a:xfrm>
            <a:off x="5116950" y="752000"/>
            <a:ext cx="32658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solidFill>
                  <a:srgbClr val="191919"/>
                </a:solidFill>
                <a:latin typeface="Roboto"/>
                <a:ea typeface="Roboto"/>
                <a:cs typeface="Roboto"/>
                <a:sym typeface="Roboto"/>
              </a:rPr>
              <a:t>The daily forecast for Active Power generation for turbine for the next 5 day period</a:t>
            </a:r>
            <a:r>
              <a:rPr lang="en" sz="1800">
                <a:solidFill>
                  <a:srgbClr val="191919"/>
                </a:solidFill>
                <a:latin typeface="Roboto"/>
                <a:ea typeface="Roboto"/>
                <a:cs typeface="Roboto"/>
                <a:sym typeface="Roboto"/>
              </a:rPr>
              <a:t> </a:t>
            </a:r>
            <a:endParaRPr sz="1800" u="sng">
              <a:solidFill>
                <a:srgbClr val="191919"/>
              </a:solidFill>
              <a:latin typeface="Roboto"/>
              <a:ea typeface="Roboto"/>
              <a:cs typeface="Roboto"/>
              <a:sym typeface="Roboto"/>
            </a:endParaRPr>
          </a:p>
        </p:txBody>
      </p:sp>
      <p:pic>
        <p:nvPicPr>
          <p:cNvPr id="452" name="Google Shape;452;p39"/>
          <p:cNvPicPr preferRelativeResize="0"/>
          <p:nvPr/>
        </p:nvPicPr>
        <p:blipFill>
          <a:blip r:embed="rId5">
            <a:alphaModFix/>
          </a:blip>
          <a:stretch>
            <a:fillRect/>
          </a:stretch>
        </p:blipFill>
        <p:spPr>
          <a:xfrm>
            <a:off x="8194400" y="0"/>
            <a:ext cx="949601" cy="905775"/>
          </a:xfrm>
          <a:prstGeom prst="rect">
            <a:avLst/>
          </a:prstGeom>
          <a:noFill/>
          <a:ln>
            <a:noFill/>
          </a:ln>
        </p:spPr>
      </p:pic>
      <p:sp>
        <p:nvSpPr>
          <p:cNvPr id="453" name="Google Shape;453;p39"/>
          <p:cNvSpPr txBox="1"/>
          <p:nvPr>
            <p:ph type="title"/>
          </p:nvPr>
        </p:nvSpPr>
        <p:spPr>
          <a:xfrm>
            <a:off x="278576" y="176050"/>
            <a:ext cx="6165600" cy="4782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3000"/>
              <a:t>Forecast Result - Arima (2, 1, 1) + Speed</a:t>
            </a:r>
            <a:endParaRPr sz="3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57" name="Shape 457"/>
        <p:cNvGrpSpPr/>
        <p:nvPr/>
      </p:nvGrpSpPr>
      <p:grpSpPr>
        <a:xfrm>
          <a:off x="0" y="0"/>
          <a:ext cx="0" cy="0"/>
          <a:chOff x="0" y="0"/>
          <a:chExt cx="0" cy="0"/>
        </a:xfrm>
      </p:grpSpPr>
      <p:sp>
        <p:nvSpPr>
          <p:cNvPr id="458" name="Google Shape;458;p40"/>
          <p:cNvSpPr txBox="1"/>
          <p:nvPr>
            <p:ph type="ctrTitle"/>
          </p:nvPr>
        </p:nvSpPr>
        <p:spPr>
          <a:xfrm>
            <a:off x="409913" y="1909400"/>
            <a:ext cx="3696000" cy="172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Thank you!</a:t>
            </a:r>
            <a:endParaRPr/>
          </a:p>
        </p:txBody>
      </p:sp>
      <p:sp>
        <p:nvSpPr>
          <p:cNvPr id="459" name="Google Shape;459;p40"/>
          <p:cNvSpPr/>
          <p:nvPr/>
        </p:nvSpPr>
        <p:spPr>
          <a:xfrm>
            <a:off x="4399093" y="2337585"/>
            <a:ext cx="178459" cy="93247"/>
          </a:xfrm>
          <a:custGeom>
            <a:rect b="b" l="l" r="r" t="t"/>
            <a:pathLst>
              <a:path extrusionOk="0" fill="none" h="4271" w="8174">
                <a:moveTo>
                  <a:pt x="1" y="4270"/>
                </a:moveTo>
                <a:cubicBezTo>
                  <a:pt x="3203" y="3870"/>
                  <a:pt x="6238" y="2536"/>
                  <a:pt x="8173" y="0"/>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 name="Google Shape;460;p40"/>
          <p:cNvGrpSpPr/>
          <p:nvPr/>
        </p:nvGrpSpPr>
        <p:grpSpPr>
          <a:xfrm>
            <a:off x="4497612" y="688013"/>
            <a:ext cx="3964605" cy="3953118"/>
            <a:chOff x="668987" y="595188"/>
            <a:chExt cx="3964605" cy="3953118"/>
          </a:xfrm>
        </p:grpSpPr>
        <p:sp>
          <p:nvSpPr>
            <p:cNvPr id="461" name="Google Shape;461;p40"/>
            <p:cNvSpPr/>
            <p:nvPr/>
          </p:nvSpPr>
          <p:spPr>
            <a:xfrm>
              <a:off x="843638" y="1250847"/>
              <a:ext cx="3524115" cy="2819165"/>
            </a:xfrm>
            <a:custGeom>
              <a:rect b="b" l="l" r="r" t="t"/>
              <a:pathLst>
                <a:path extrusionOk="0" h="129127" w="161416">
                  <a:moveTo>
                    <a:pt x="115100" y="1"/>
                  </a:moveTo>
                  <a:cubicBezTo>
                    <a:pt x="100006" y="1"/>
                    <a:pt x="86367" y="7689"/>
                    <a:pt x="74554" y="16603"/>
                  </a:cubicBezTo>
                  <a:cubicBezTo>
                    <a:pt x="60544" y="27210"/>
                    <a:pt x="51737" y="30346"/>
                    <a:pt x="41530" y="33948"/>
                  </a:cubicBezTo>
                  <a:cubicBezTo>
                    <a:pt x="39595" y="34616"/>
                    <a:pt x="37661" y="35316"/>
                    <a:pt x="35592" y="36083"/>
                  </a:cubicBezTo>
                  <a:cubicBezTo>
                    <a:pt x="35059" y="36250"/>
                    <a:pt x="34558" y="36450"/>
                    <a:pt x="34025" y="36650"/>
                  </a:cubicBezTo>
                  <a:lnTo>
                    <a:pt x="33791" y="36717"/>
                  </a:lnTo>
                  <a:cubicBezTo>
                    <a:pt x="33224" y="36951"/>
                    <a:pt x="32624" y="37184"/>
                    <a:pt x="31990" y="37418"/>
                  </a:cubicBezTo>
                  <a:cubicBezTo>
                    <a:pt x="31189" y="37751"/>
                    <a:pt x="30355" y="38085"/>
                    <a:pt x="29521" y="38418"/>
                  </a:cubicBezTo>
                  <a:cubicBezTo>
                    <a:pt x="29255" y="38518"/>
                    <a:pt x="28988" y="38652"/>
                    <a:pt x="28687" y="38752"/>
                  </a:cubicBezTo>
                  <a:cubicBezTo>
                    <a:pt x="27587" y="39219"/>
                    <a:pt x="26453" y="39719"/>
                    <a:pt x="25252" y="40253"/>
                  </a:cubicBezTo>
                  <a:cubicBezTo>
                    <a:pt x="24618" y="40553"/>
                    <a:pt x="23984" y="40820"/>
                    <a:pt x="23317" y="41154"/>
                  </a:cubicBezTo>
                  <a:lnTo>
                    <a:pt x="23184" y="41187"/>
                  </a:lnTo>
                  <a:lnTo>
                    <a:pt x="22350" y="41621"/>
                  </a:lnTo>
                  <a:cubicBezTo>
                    <a:pt x="21382" y="42054"/>
                    <a:pt x="20448" y="42521"/>
                    <a:pt x="19448" y="43022"/>
                  </a:cubicBezTo>
                  <a:lnTo>
                    <a:pt x="17913" y="43789"/>
                  </a:lnTo>
                  <a:cubicBezTo>
                    <a:pt x="15678" y="44923"/>
                    <a:pt x="13643" y="46357"/>
                    <a:pt x="11809" y="48025"/>
                  </a:cubicBezTo>
                  <a:cubicBezTo>
                    <a:pt x="11775" y="48092"/>
                    <a:pt x="11709" y="48125"/>
                    <a:pt x="11675" y="48159"/>
                  </a:cubicBezTo>
                  <a:cubicBezTo>
                    <a:pt x="10575" y="49193"/>
                    <a:pt x="9540" y="50327"/>
                    <a:pt x="8640" y="51494"/>
                  </a:cubicBezTo>
                  <a:cubicBezTo>
                    <a:pt x="7839" y="52495"/>
                    <a:pt x="7139" y="53529"/>
                    <a:pt x="6505" y="54596"/>
                  </a:cubicBezTo>
                  <a:cubicBezTo>
                    <a:pt x="1768" y="62335"/>
                    <a:pt x="0" y="72176"/>
                    <a:pt x="1168" y="80949"/>
                  </a:cubicBezTo>
                  <a:cubicBezTo>
                    <a:pt x="1201" y="81282"/>
                    <a:pt x="1235" y="81649"/>
                    <a:pt x="1301" y="81983"/>
                  </a:cubicBezTo>
                  <a:cubicBezTo>
                    <a:pt x="1335" y="82316"/>
                    <a:pt x="1401" y="82583"/>
                    <a:pt x="1468" y="82950"/>
                  </a:cubicBezTo>
                  <a:cubicBezTo>
                    <a:pt x="1535" y="83350"/>
                    <a:pt x="1601" y="83717"/>
                    <a:pt x="1668" y="84118"/>
                  </a:cubicBezTo>
                  <a:cubicBezTo>
                    <a:pt x="1735" y="84418"/>
                    <a:pt x="1802" y="84718"/>
                    <a:pt x="1868" y="85018"/>
                  </a:cubicBezTo>
                  <a:cubicBezTo>
                    <a:pt x="1935" y="85285"/>
                    <a:pt x="2002" y="85552"/>
                    <a:pt x="2068" y="85852"/>
                  </a:cubicBezTo>
                  <a:cubicBezTo>
                    <a:pt x="2102" y="86019"/>
                    <a:pt x="2169" y="86219"/>
                    <a:pt x="2202" y="86386"/>
                  </a:cubicBezTo>
                  <a:cubicBezTo>
                    <a:pt x="2202" y="86419"/>
                    <a:pt x="2202" y="86453"/>
                    <a:pt x="2202" y="86486"/>
                  </a:cubicBezTo>
                  <a:cubicBezTo>
                    <a:pt x="2269" y="86719"/>
                    <a:pt x="2335" y="86953"/>
                    <a:pt x="2402" y="87186"/>
                  </a:cubicBezTo>
                  <a:cubicBezTo>
                    <a:pt x="2836" y="88788"/>
                    <a:pt x="3369" y="90322"/>
                    <a:pt x="3970" y="91856"/>
                  </a:cubicBezTo>
                  <a:cubicBezTo>
                    <a:pt x="4070" y="92123"/>
                    <a:pt x="4170" y="92390"/>
                    <a:pt x="4270" y="92657"/>
                  </a:cubicBezTo>
                  <a:cubicBezTo>
                    <a:pt x="4704" y="93658"/>
                    <a:pt x="5171" y="94658"/>
                    <a:pt x="5671" y="95659"/>
                  </a:cubicBezTo>
                  <a:cubicBezTo>
                    <a:pt x="5804" y="95959"/>
                    <a:pt x="5938" y="96193"/>
                    <a:pt x="6071" y="96493"/>
                  </a:cubicBezTo>
                  <a:cubicBezTo>
                    <a:pt x="6238" y="96793"/>
                    <a:pt x="6405" y="97094"/>
                    <a:pt x="6572" y="97394"/>
                  </a:cubicBezTo>
                  <a:cubicBezTo>
                    <a:pt x="7105" y="98328"/>
                    <a:pt x="7639" y="99262"/>
                    <a:pt x="8240" y="100162"/>
                  </a:cubicBezTo>
                  <a:cubicBezTo>
                    <a:pt x="8406" y="100429"/>
                    <a:pt x="8573" y="100696"/>
                    <a:pt x="8740" y="100963"/>
                  </a:cubicBezTo>
                  <a:cubicBezTo>
                    <a:pt x="9374" y="101897"/>
                    <a:pt x="10007" y="102798"/>
                    <a:pt x="10675" y="103665"/>
                  </a:cubicBezTo>
                  <a:cubicBezTo>
                    <a:pt x="10908" y="103965"/>
                    <a:pt x="11108" y="104232"/>
                    <a:pt x="11342" y="104499"/>
                  </a:cubicBezTo>
                  <a:cubicBezTo>
                    <a:pt x="12176" y="105566"/>
                    <a:pt x="13043" y="106567"/>
                    <a:pt x="13977" y="107568"/>
                  </a:cubicBezTo>
                  <a:lnTo>
                    <a:pt x="14344" y="107968"/>
                  </a:lnTo>
                  <a:cubicBezTo>
                    <a:pt x="15044" y="108702"/>
                    <a:pt x="15745" y="109402"/>
                    <a:pt x="16479" y="110070"/>
                  </a:cubicBezTo>
                  <a:cubicBezTo>
                    <a:pt x="16646" y="110236"/>
                    <a:pt x="16879" y="110436"/>
                    <a:pt x="17012" y="110570"/>
                  </a:cubicBezTo>
                  <a:cubicBezTo>
                    <a:pt x="17113" y="110670"/>
                    <a:pt x="17246" y="110770"/>
                    <a:pt x="17346" y="110870"/>
                  </a:cubicBezTo>
                  <a:cubicBezTo>
                    <a:pt x="17746" y="111237"/>
                    <a:pt x="18147" y="111604"/>
                    <a:pt x="18580" y="111938"/>
                  </a:cubicBezTo>
                  <a:lnTo>
                    <a:pt x="19147" y="112438"/>
                  </a:lnTo>
                  <a:lnTo>
                    <a:pt x="19614" y="112805"/>
                  </a:lnTo>
                  <a:cubicBezTo>
                    <a:pt x="19848" y="112972"/>
                    <a:pt x="20081" y="113172"/>
                    <a:pt x="20315" y="113339"/>
                  </a:cubicBezTo>
                  <a:cubicBezTo>
                    <a:pt x="21482" y="114239"/>
                    <a:pt x="22717" y="115140"/>
                    <a:pt x="24017" y="115974"/>
                  </a:cubicBezTo>
                  <a:cubicBezTo>
                    <a:pt x="24184" y="116107"/>
                    <a:pt x="24418" y="116241"/>
                    <a:pt x="24618" y="116341"/>
                  </a:cubicBezTo>
                  <a:cubicBezTo>
                    <a:pt x="24785" y="116474"/>
                    <a:pt x="24918" y="116541"/>
                    <a:pt x="25152" y="116674"/>
                  </a:cubicBezTo>
                  <a:cubicBezTo>
                    <a:pt x="25352" y="116808"/>
                    <a:pt x="25519" y="116908"/>
                    <a:pt x="25785" y="117075"/>
                  </a:cubicBezTo>
                  <a:cubicBezTo>
                    <a:pt x="26052" y="117208"/>
                    <a:pt x="26319" y="117375"/>
                    <a:pt x="26586" y="117542"/>
                  </a:cubicBezTo>
                  <a:cubicBezTo>
                    <a:pt x="27186" y="117875"/>
                    <a:pt x="27787" y="118209"/>
                    <a:pt x="28387" y="118509"/>
                  </a:cubicBezTo>
                  <a:lnTo>
                    <a:pt x="29088" y="118876"/>
                  </a:lnTo>
                  <a:cubicBezTo>
                    <a:pt x="29555" y="119109"/>
                    <a:pt x="30022" y="119343"/>
                    <a:pt x="30522" y="119543"/>
                  </a:cubicBezTo>
                  <a:cubicBezTo>
                    <a:pt x="43643" y="125630"/>
                    <a:pt x="58648" y="129127"/>
                    <a:pt x="73757" y="129127"/>
                  </a:cubicBezTo>
                  <a:cubicBezTo>
                    <a:pt x="79927" y="129127"/>
                    <a:pt x="86115" y="128544"/>
                    <a:pt x="92199" y="127315"/>
                  </a:cubicBezTo>
                  <a:cubicBezTo>
                    <a:pt x="93667" y="127015"/>
                    <a:pt x="95168" y="126715"/>
                    <a:pt x="96636" y="126314"/>
                  </a:cubicBezTo>
                  <a:cubicBezTo>
                    <a:pt x="98037" y="125948"/>
                    <a:pt x="99405" y="125581"/>
                    <a:pt x="100806" y="125147"/>
                  </a:cubicBezTo>
                  <a:lnTo>
                    <a:pt x="100839" y="125147"/>
                  </a:lnTo>
                  <a:cubicBezTo>
                    <a:pt x="101339" y="124980"/>
                    <a:pt x="101806" y="124813"/>
                    <a:pt x="102307" y="124680"/>
                  </a:cubicBezTo>
                  <a:cubicBezTo>
                    <a:pt x="102674" y="124547"/>
                    <a:pt x="103041" y="124413"/>
                    <a:pt x="103374" y="124313"/>
                  </a:cubicBezTo>
                  <a:lnTo>
                    <a:pt x="103874" y="124146"/>
                  </a:lnTo>
                  <a:cubicBezTo>
                    <a:pt x="104308" y="123979"/>
                    <a:pt x="104708" y="123813"/>
                    <a:pt x="105209" y="123646"/>
                  </a:cubicBezTo>
                  <a:cubicBezTo>
                    <a:pt x="105676" y="123479"/>
                    <a:pt x="106143" y="123279"/>
                    <a:pt x="106643" y="123112"/>
                  </a:cubicBezTo>
                  <a:cubicBezTo>
                    <a:pt x="107110" y="122912"/>
                    <a:pt x="107610" y="122712"/>
                    <a:pt x="108077" y="122512"/>
                  </a:cubicBezTo>
                  <a:cubicBezTo>
                    <a:pt x="108544" y="122345"/>
                    <a:pt x="109011" y="122111"/>
                    <a:pt x="109512" y="121911"/>
                  </a:cubicBezTo>
                  <a:cubicBezTo>
                    <a:pt x="110446" y="121511"/>
                    <a:pt x="111380" y="121077"/>
                    <a:pt x="112314" y="120610"/>
                  </a:cubicBezTo>
                  <a:cubicBezTo>
                    <a:pt x="112747" y="120410"/>
                    <a:pt x="113181" y="120210"/>
                    <a:pt x="113581" y="119977"/>
                  </a:cubicBezTo>
                  <a:lnTo>
                    <a:pt x="114148" y="119710"/>
                  </a:lnTo>
                  <a:lnTo>
                    <a:pt x="115082" y="119209"/>
                  </a:lnTo>
                  <a:cubicBezTo>
                    <a:pt x="115983" y="118709"/>
                    <a:pt x="116884" y="118209"/>
                    <a:pt x="117751" y="117708"/>
                  </a:cubicBezTo>
                  <a:lnTo>
                    <a:pt x="117851" y="117642"/>
                  </a:lnTo>
                  <a:cubicBezTo>
                    <a:pt x="118285" y="117408"/>
                    <a:pt x="118718" y="117141"/>
                    <a:pt x="119152" y="116874"/>
                  </a:cubicBezTo>
                  <a:lnTo>
                    <a:pt x="119219" y="116841"/>
                  </a:lnTo>
                  <a:cubicBezTo>
                    <a:pt x="120119" y="116307"/>
                    <a:pt x="120987" y="115740"/>
                    <a:pt x="121854" y="115173"/>
                  </a:cubicBezTo>
                  <a:cubicBezTo>
                    <a:pt x="122288" y="114873"/>
                    <a:pt x="122721" y="114573"/>
                    <a:pt x="123155" y="114273"/>
                  </a:cubicBezTo>
                  <a:cubicBezTo>
                    <a:pt x="124456" y="113339"/>
                    <a:pt x="125757" y="112371"/>
                    <a:pt x="127024" y="111370"/>
                  </a:cubicBezTo>
                  <a:cubicBezTo>
                    <a:pt x="127858" y="110737"/>
                    <a:pt x="128659" y="110036"/>
                    <a:pt x="129493" y="109369"/>
                  </a:cubicBezTo>
                  <a:cubicBezTo>
                    <a:pt x="129493" y="109336"/>
                    <a:pt x="129526" y="109302"/>
                    <a:pt x="129526" y="109302"/>
                  </a:cubicBezTo>
                  <a:cubicBezTo>
                    <a:pt x="130227" y="108702"/>
                    <a:pt x="130927" y="108068"/>
                    <a:pt x="131628" y="107434"/>
                  </a:cubicBezTo>
                  <a:cubicBezTo>
                    <a:pt x="132161" y="106934"/>
                    <a:pt x="132728" y="106400"/>
                    <a:pt x="133262" y="105867"/>
                  </a:cubicBezTo>
                  <a:cubicBezTo>
                    <a:pt x="133629" y="105500"/>
                    <a:pt x="133996" y="105133"/>
                    <a:pt x="134363" y="104766"/>
                  </a:cubicBezTo>
                  <a:lnTo>
                    <a:pt x="134396" y="104732"/>
                  </a:lnTo>
                  <a:cubicBezTo>
                    <a:pt x="134763" y="104365"/>
                    <a:pt x="135197" y="103898"/>
                    <a:pt x="135530" y="103565"/>
                  </a:cubicBezTo>
                  <a:cubicBezTo>
                    <a:pt x="135831" y="103231"/>
                    <a:pt x="136164" y="102864"/>
                    <a:pt x="136498" y="102531"/>
                  </a:cubicBezTo>
                  <a:cubicBezTo>
                    <a:pt x="136665" y="102331"/>
                    <a:pt x="136798" y="102164"/>
                    <a:pt x="136965" y="101964"/>
                  </a:cubicBezTo>
                  <a:cubicBezTo>
                    <a:pt x="137298" y="101630"/>
                    <a:pt x="137565" y="101330"/>
                    <a:pt x="137899" y="100930"/>
                  </a:cubicBezTo>
                  <a:cubicBezTo>
                    <a:pt x="138266" y="100529"/>
                    <a:pt x="138599" y="100129"/>
                    <a:pt x="138933" y="99729"/>
                  </a:cubicBezTo>
                  <a:cubicBezTo>
                    <a:pt x="139166" y="99429"/>
                    <a:pt x="139433" y="99128"/>
                    <a:pt x="139667" y="98795"/>
                  </a:cubicBezTo>
                  <a:lnTo>
                    <a:pt x="139833" y="98595"/>
                  </a:lnTo>
                  <a:cubicBezTo>
                    <a:pt x="139967" y="98461"/>
                    <a:pt x="140100" y="98294"/>
                    <a:pt x="140200" y="98128"/>
                  </a:cubicBezTo>
                  <a:cubicBezTo>
                    <a:pt x="140501" y="97761"/>
                    <a:pt x="140767" y="97427"/>
                    <a:pt x="141101" y="96994"/>
                  </a:cubicBezTo>
                  <a:cubicBezTo>
                    <a:pt x="141435" y="96560"/>
                    <a:pt x="141768" y="96126"/>
                    <a:pt x="142102" y="95693"/>
                  </a:cubicBezTo>
                  <a:lnTo>
                    <a:pt x="142168" y="95592"/>
                  </a:lnTo>
                  <a:cubicBezTo>
                    <a:pt x="142869" y="94625"/>
                    <a:pt x="143569" y="93624"/>
                    <a:pt x="144270" y="92590"/>
                  </a:cubicBezTo>
                  <a:cubicBezTo>
                    <a:pt x="144670" y="91990"/>
                    <a:pt x="145071" y="91356"/>
                    <a:pt x="145504" y="90722"/>
                  </a:cubicBezTo>
                  <a:cubicBezTo>
                    <a:pt x="146138" y="89722"/>
                    <a:pt x="146772" y="88688"/>
                    <a:pt x="147406" y="87620"/>
                  </a:cubicBezTo>
                  <a:cubicBezTo>
                    <a:pt x="155812" y="73277"/>
                    <a:pt x="161416" y="52862"/>
                    <a:pt x="159814" y="36117"/>
                  </a:cubicBezTo>
                  <a:cubicBezTo>
                    <a:pt x="157746" y="14301"/>
                    <a:pt x="139733" y="1925"/>
                    <a:pt x="118818" y="158"/>
                  </a:cubicBezTo>
                  <a:cubicBezTo>
                    <a:pt x="117570" y="52"/>
                    <a:pt x="116330" y="1"/>
                    <a:pt x="115100" y="1"/>
                  </a:cubicBezTo>
                  <a:close/>
                </a:path>
              </a:pathLst>
            </a:custGeom>
            <a:solidFill>
              <a:srgbClr val="A7E3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0"/>
            <p:cNvSpPr/>
            <p:nvPr/>
          </p:nvSpPr>
          <p:spPr>
            <a:xfrm>
              <a:off x="2515767" y="1821162"/>
              <a:ext cx="1192185" cy="2664678"/>
            </a:xfrm>
            <a:custGeom>
              <a:rect b="b" l="l" r="r" t="t"/>
              <a:pathLst>
                <a:path extrusionOk="0" h="122051" w="54606">
                  <a:moveTo>
                    <a:pt x="24351" y="48856"/>
                  </a:moveTo>
                  <a:lnTo>
                    <a:pt x="24484" y="49356"/>
                  </a:lnTo>
                  <a:lnTo>
                    <a:pt x="24484" y="49423"/>
                  </a:lnTo>
                  <a:lnTo>
                    <a:pt x="24251" y="49790"/>
                  </a:lnTo>
                  <a:cubicBezTo>
                    <a:pt x="23651" y="50624"/>
                    <a:pt x="23050" y="51424"/>
                    <a:pt x="22383" y="52225"/>
                  </a:cubicBezTo>
                  <a:lnTo>
                    <a:pt x="22116" y="52525"/>
                  </a:lnTo>
                  <a:lnTo>
                    <a:pt x="22083" y="52558"/>
                  </a:lnTo>
                  <a:lnTo>
                    <a:pt x="21749" y="52925"/>
                  </a:lnTo>
                  <a:lnTo>
                    <a:pt x="21749" y="48856"/>
                  </a:lnTo>
                  <a:close/>
                  <a:moveTo>
                    <a:pt x="32116" y="0"/>
                  </a:moveTo>
                  <a:cubicBezTo>
                    <a:pt x="31354" y="0"/>
                    <a:pt x="30290" y="2839"/>
                    <a:pt x="29455" y="5591"/>
                  </a:cubicBezTo>
                  <a:cubicBezTo>
                    <a:pt x="29288" y="6192"/>
                    <a:pt x="29121" y="6759"/>
                    <a:pt x="28988" y="7326"/>
                  </a:cubicBezTo>
                  <a:cubicBezTo>
                    <a:pt x="28954" y="7393"/>
                    <a:pt x="28921" y="7459"/>
                    <a:pt x="28921" y="7526"/>
                  </a:cubicBezTo>
                  <a:cubicBezTo>
                    <a:pt x="28254" y="9995"/>
                    <a:pt x="26686" y="16066"/>
                    <a:pt x="25819" y="20869"/>
                  </a:cubicBezTo>
                  <a:cubicBezTo>
                    <a:pt x="25452" y="22670"/>
                    <a:pt x="25252" y="24472"/>
                    <a:pt x="25252" y="26273"/>
                  </a:cubicBezTo>
                  <a:lnTo>
                    <a:pt x="25252" y="26306"/>
                  </a:lnTo>
                  <a:cubicBezTo>
                    <a:pt x="25418" y="30142"/>
                    <a:pt x="25685" y="30476"/>
                    <a:pt x="26619" y="33378"/>
                  </a:cubicBezTo>
                  <a:cubicBezTo>
                    <a:pt x="27153" y="34879"/>
                    <a:pt x="27487" y="36447"/>
                    <a:pt x="27720" y="38048"/>
                  </a:cubicBezTo>
                  <a:lnTo>
                    <a:pt x="27253" y="38115"/>
                  </a:lnTo>
                  <a:lnTo>
                    <a:pt x="26886" y="38181"/>
                  </a:lnTo>
                  <a:lnTo>
                    <a:pt x="26619" y="40016"/>
                  </a:lnTo>
                  <a:cubicBezTo>
                    <a:pt x="26552" y="40013"/>
                    <a:pt x="26485" y="40011"/>
                    <a:pt x="26418" y="40011"/>
                  </a:cubicBezTo>
                  <a:cubicBezTo>
                    <a:pt x="25824" y="40011"/>
                    <a:pt x="25258" y="40143"/>
                    <a:pt x="24718" y="40383"/>
                  </a:cubicBezTo>
                  <a:cubicBezTo>
                    <a:pt x="24384" y="40550"/>
                    <a:pt x="24084" y="40750"/>
                    <a:pt x="23851" y="41050"/>
                  </a:cubicBezTo>
                  <a:lnTo>
                    <a:pt x="23417" y="40950"/>
                  </a:lnTo>
                  <a:cubicBezTo>
                    <a:pt x="22450" y="40783"/>
                    <a:pt x="21416" y="40650"/>
                    <a:pt x="20415" y="40617"/>
                  </a:cubicBezTo>
                  <a:cubicBezTo>
                    <a:pt x="19247" y="40617"/>
                    <a:pt x="18113" y="40683"/>
                    <a:pt x="16979" y="40850"/>
                  </a:cubicBezTo>
                  <a:lnTo>
                    <a:pt x="16946" y="40850"/>
                  </a:lnTo>
                  <a:cubicBezTo>
                    <a:pt x="13543" y="41384"/>
                    <a:pt x="10541" y="42485"/>
                    <a:pt x="9440" y="43118"/>
                  </a:cubicBezTo>
                  <a:cubicBezTo>
                    <a:pt x="9407" y="43152"/>
                    <a:pt x="9374" y="43185"/>
                    <a:pt x="9340" y="43185"/>
                  </a:cubicBezTo>
                  <a:cubicBezTo>
                    <a:pt x="9307" y="43218"/>
                    <a:pt x="9274" y="43252"/>
                    <a:pt x="9240" y="43285"/>
                  </a:cubicBezTo>
                  <a:cubicBezTo>
                    <a:pt x="9207" y="43285"/>
                    <a:pt x="9174" y="43318"/>
                    <a:pt x="9174" y="43318"/>
                  </a:cubicBezTo>
                  <a:lnTo>
                    <a:pt x="9140" y="43352"/>
                  </a:lnTo>
                  <a:cubicBezTo>
                    <a:pt x="9107" y="43352"/>
                    <a:pt x="9107" y="43385"/>
                    <a:pt x="9073" y="43385"/>
                  </a:cubicBezTo>
                  <a:lnTo>
                    <a:pt x="9040" y="43452"/>
                  </a:lnTo>
                  <a:cubicBezTo>
                    <a:pt x="8707" y="43852"/>
                    <a:pt x="8406" y="44820"/>
                    <a:pt x="8306" y="45820"/>
                  </a:cubicBezTo>
                  <a:cubicBezTo>
                    <a:pt x="8240" y="46421"/>
                    <a:pt x="8273" y="47021"/>
                    <a:pt x="8373" y="47622"/>
                  </a:cubicBezTo>
                  <a:cubicBezTo>
                    <a:pt x="8406" y="47722"/>
                    <a:pt x="8440" y="47822"/>
                    <a:pt x="8473" y="47922"/>
                  </a:cubicBezTo>
                  <a:lnTo>
                    <a:pt x="12576" y="48155"/>
                  </a:lnTo>
                  <a:lnTo>
                    <a:pt x="14444" y="48255"/>
                  </a:lnTo>
                  <a:lnTo>
                    <a:pt x="16979" y="48422"/>
                  </a:lnTo>
                  <a:lnTo>
                    <a:pt x="16612" y="56895"/>
                  </a:lnTo>
                  <a:cubicBezTo>
                    <a:pt x="16612" y="56895"/>
                    <a:pt x="15578" y="57662"/>
                    <a:pt x="14311" y="58763"/>
                  </a:cubicBezTo>
                  <a:cubicBezTo>
                    <a:pt x="13310" y="59597"/>
                    <a:pt x="12409" y="60531"/>
                    <a:pt x="11542" y="61498"/>
                  </a:cubicBezTo>
                  <a:cubicBezTo>
                    <a:pt x="11475" y="61598"/>
                    <a:pt x="11408" y="61665"/>
                    <a:pt x="11342" y="61765"/>
                  </a:cubicBezTo>
                  <a:lnTo>
                    <a:pt x="11075" y="62132"/>
                  </a:lnTo>
                  <a:cubicBezTo>
                    <a:pt x="11042" y="62132"/>
                    <a:pt x="11042" y="62165"/>
                    <a:pt x="11008" y="62199"/>
                  </a:cubicBezTo>
                  <a:cubicBezTo>
                    <a:pt x="9907" y="63900"/>
                    <a:pt x="8873" y="65668"/>
                    <a:pt x="7939" y="67469"/>
                  </a:cubicBezTo>
                  <a:cubicBezTo>
                    <a:pt x="6905" y="69370"/>
                    <a:pt x="6005" y="71072"/>
                    <a:pt x="5638" y="71605"/>
                  </a:cubicBezTo>
                  <a:cubicBezTo>
                    <a:pt x="5171" y="72206"/>
                    <a:pt x="4370" y="73807"/>
                    <a:pt x="3536" y="75275"/>
                  </a:cubicBezTo>
                  <a:cubicBezTo>
                    <a:pt x="2869" y="76476"/>
                    <a:pt x="2202" y="77576"/>
                    <a:pt x="1735" y="77977"/>
                  </a:cubicBezTo>
                  <a:cubicBezTo>
                    <a:pt x="667" y="78911"/>
                    <a:pt x="0" y="79878"/>
                    <a:pt x="534" y="80145"/>
                  </a:cubicBezTo>
                  <a:cubicBezTo>
                    <a:pt x="678" y="80212"/>
                    <a:pt x="841" y="80252"/>
                    <a:pt x="1030" y="80252"/>
                  </a:cubicBezTo>
                  <a:cubicBezTo>
                    <a:pt x="1590" y="80252"/>
                    <a:pt x="2383" y="79907"/>
                    <a:pt x="3603" y="78911"/>
                  </a:cubicBezTo>
                  <a:cubicBezTo>
                    <a:pt x="3636" y="78877"/>
                    <a:pt x="3636" y="78877"/>
                    <a:pt x="3670" y="78844"/>
                  </a:cubicBezTo>
                  <a:cubicBezTo>
                    <a:pt x="5271" y="77510"/>
                    <a:pt x="9407" y="72039"/>
                    <a:pt x="9674" y="71705"/>
                  </a:cubicBezTo>
                  <a:cubicBezTo>
                    <a:pt x="9907" y="71339"/>
                    <a:pt x="10241" y="70972"/>
                    <a:pt x="10575" y="70605"/>
                  </a:cubicBezTo>
                  <a:cubicBezTo>
                    <a:pt x="10675" y="70438"/>
                    <a:pt x="10808" y="70304"/>
                    <a:pt x="10941" y="70138"/>
                  </a:cubicBezTo>
                  <a:cubicBezTo>
                    <a:pt x="11675" y="69237"/>
                    <a:pt x="12609" y="68103"/>
                    <a:pt x="13443" y="67135"/>
                  </a:cubicBezTo>
                  <a:cubicBezTo>
                    <a:pt x="13643" y="66869"/>
                    <a:pt x="13844" y="66602"/>
                    <a:pt x="14077" y="66335"/>
                  </a:cubicBezTo>
                  <a:cubicBezTo>
                    <a:pt x="14177" y="66201"/>
                    <a:pt x="14311" y="66035"/>
                    <a:pt x="14444" y="65901"/>
                  </a:cubicBezTo>
                  <a:cubicBezTo>
                    <a:pt x="14711" y="65568"/>
                    <a:pt x="14978" y="65234"/>
                    <a:pt x="15278" y="64901"/>
                  </a:cubicBezTo>
                  <a:cubicBezTo>
                    <a:pt x="15932" y="64142"/>
                    <a:pt x="16196" y="64060"/>
                    <a:pt x="16280" y="64060"/>
                  </a:cubicBezTo>
                  <a:cubicBezTo>
                    <a:pt x="16303" y="64060"/>
                    <a:pt x="16312" y="64067"/>
                    <a:pt x="16312" y="64067"/>
                  </a:cubicBezTo>
                  <a:lnTo>
                    <a:pt x="16245" y="65601"/>
                  </a:lnTo>
                  <a:lnTo>
                    <a:pt x="16212" y="66568"/>
                  </a:lnTo>
                  <a:lnTo>
                    <a:pt x="14677" y="121941"/>
                  </a:lnTo>
                  <a:cubicBezTo>
                    <a:pt x="14954" y="121881"/>
                    <a:pt x="15231" y="121858"/>
                    <a:pt x="15508" y="121858"/>
                  </a:cubicBezTo>
                  <a:cubicBezTo>
                    <a:pt x="16297" y="121858"/>
                    <a:pt x="17084" y="122041"/>
                    <a:pt x="17862" y="122041"/>
                  </a:cubicBezTo>
                  <a:cubicBezTo>
                    <a:pt x="18158" y="122041"/>
                    <a:pt x="18454" y="122015"/>
                    <a:pt x="18747" y="121941"/>
                  </a:cubicBezTo>
                  <a:cubicBezTo>
                    <a:pt x="19012" y="121874"/>
                    <a:pt x="19326" y="121849"/>
                    <a:pt x="19669" y="121849"/>
                  </a:cubicBezTo>
                  <a:cubicBezTo>
                    <a:pt x="20644" y="121849"/>
                    <a:pt x="21855" y="122051"/>
                    <a:pt x="22832" y="122051"/>
                  </a:cubicBezTo>
                  <a:cubicBezTo>
                    <a:pt x="23202" y="122051"/>
                    <a:pt x="23540" y="122022"/>
                    <a:pt x="23817" y="121941"/>
                  </a:cubicBezTo>
                  <a:lnTo>
                    <a:pt x="23851" y="121941"/>
                  </a:lnTo>
                  <a:lnTo>
                    <a:pt x="21816" y="57228"/>
                  </a:lnTo>
                  <a:lnTo>
                    <a:pt x="21816" y="57128"/>
                  </a:lnTo>
                  <a:lnTo>
                    <a:pt x="21849" y="57062"/>
                  </a:lnTo>
                  <a:lnTo>
                    <a:pt x="22783" y="56061"/>
                  </a:lnTo>
                  <a:lnTo>
                    <a:pt x="27453" y="50924"/>
                  </a:lnTo>
                  <a:cubicBezTo>
                    <a:pt x="27453" y="50924"/>
                    <a:pt x="27453" y="50891"/>
                    <a:pt x="27487" y="50891"/>
                  </a:cubicBezTo>
                  <a:cubicBezTo>
                    <a:pt x="27553" y="50957"/>
                    <a:pt x="27620" y="50991"/>
                    <a:pt x="27687" y="51024"/>
                  </a:cubicBezTo>
                  <a:cubicBezTo>
                    <a:pt x="27828" y="51112"/>
                    <a:pt x="27978" y="51154"/>
                    <a:pt x="28127" y="51154"/>
                  </a:cubicBezTo>
                  <a:cubicBezTo>
                    <a:pt x="28261" y="51154"/>
                    <a:pt x="28395" y="51120"/>
                    <a:pt x="28521" y="51057"/>
                  </a:cubicBezTo>
                  <a:cubicBezTo>
                    <a:pt x="28921" y="50790"/>
                    <a:pt x="29855" y="48789"/>
                    <a:pt x="29855" y="48789"/>
                  </a:cubicBezTo>
                  <a:lnTo>
                    <a:pt x="31056" y="48489"/>
                  </a:lnTo>
                  <a:lnTo>
                    <a:pt x="31089" y="48489"/>
                  </a:lnTo>
                  <a:lnTo>
                    <a:pt x="31690" y="48322"/>
                  </a:lnTo>
                  <a:lnTo>
                    <a:pt x="32190" y="48822"/>
                  </a:lnTo>
                  <a:lnTo>
                    <a:pt x="35259" y="51791"/>
                  </a:lnTo>
                  <a:lnTo>
                    <a:pt x="35392" y="51925"/>
                  </a:lnTo>
                  <a:lnTo>
                    <a:pt x="52371" y="67703"/>
                  </a:lnTo>
                  <a:lnTo>
                    <a:pt x="52404" y="67736"/>
                  </a:lnTo>
                  <a:cubicBezTo>
                    <a:pt x="52492" y="67853"/>
                    <a:pt x="53242" y="68658"/>
                    <a:pt x="53853" y="68658"/>
                  </a:cubicBezTo>
                  <a:cubicBezTo>
                    <a:pt x="53941" y="68658"/>
                    <a:pt x="54026" y="68641"/>
                    <a:pt x="54106" y="68603"/>
                  </a:cubicBezTo>
                  <a:cubicBezTo>
                    <a:pt x="54606" y="68336"/>
                    <a:pt x="53205" y="66435"/>
                    <a:pt x="52571" y="65601"/>
                  </a:cubicBezTo>
                  <a:lnTo>
                    <a:pt x="52538" y="65601"/>
                  </a:lnTo>
                  <a:lnTo>
                    <a:pt x="52438" y="65468"/>
                  </a:lnTo>
                  <a:cubicBezTo>
                    <a:pt x="52404" y="65368"/>
                    <a:pt x="52338" y="65301"/>
                    <a:pt x="52271" y="65234"/>
                  </a:cubicBezTo>
                  <a:lnTo>
                    <a:pt x="50436" y="63366"/>
                  </a:lnTo>
                  <a:lnTo>
                    <a:pt x="50370" y="63333"/>
                  </a:lnTo>
                  <a:lnTo>
                    <a:pt x="44165" y="57028"/>
                  </a:lnTo>
                  <a:cubicBezTo>
                    <a:pt x="44165" y="57028"/>
                    <a:pt x="44132" y="56995"/>
                    <a:pt x="44132" y="56962"/>
                  </a:cubicBezTo>
                  <a:cubicBezTo>
                    <a:pt x="43798" y="56595"/>
                    <a:pt x="41463" y="53826"/>
                    <a:pt x="40463" y="52292"/>
                  </a:cubicBezTo>
                  <a:cubicBezTo>
                    <a:pt x="40463" y="52258"/>
                    <a:pt x="40463" y="52258"/>
                    <a:pt x="40463" y="52225"/>
                  </a:cubicBezTo>
                  <a:cubicBezTo>
                    <a:pt x="40362" y="52091"/>
                    <a:pt x="40262" y="51958"/>
                    <a:pt x="40196" y="51825"/>
                  </a:cubicBezTo>
                  <a:cubicBezTo>
                    <a:pt x="40062" y="51558"/>
                    <a:pt x="39862" y="51291"/>
                    <a:pt x="39662" y="51091"/>
                  </a:cubicBezTo>
                  <a:cubicBezTo>
                    <a:pt x="39662" y="51057"/>
                    <a:pt x="39662" y="51057"/>
                    <a:pt x="39629" y="51024"/>
                  </a:cubicBezTo>
                  <a:cubicBezTo>
                    <a:pt x="38361" y="49656"/>
                    <a:pt x="36893" y="48489"/>
                    <a:pt x="35225" y="47555"/>
                  </a:cubicBezTo>
                  <a:lnTo>
                    <a:pt x="35159" y="47521"/>
                  </a:lnTo>
                  <a:cubicBezTo>
                    <a:pt x="34825" y="47355"/>
                    <a:pt x="34492" y="47188"/>
                    <a:pt x="34125" y="47054"/>
                  </a:cubicBezTo>
                  <a:lnTo>
                    <a:pt x="34058" y="47021"/>
                  </a:lnTo>
                  <a:cubicBezTo>
                    <a:pt x="34692" y="46688"/>
                    <a:pt x="35059" y="45987"/>
                    <a:pt x="34992" y="45287"/>
                  </a:cubicBezTo>
                  <a:cubicBezTo>
                    <a:pt x="34992" y="45253"/>
                    <a:pt x="34992" y="45220"/>
                    <a:pt x="34992" y="45186"/>
                  </a:cubicBezTo>
                  <a:cubicBezTo>
                    <a:pt x="34992" y="45153"/>
                    <a:pt x="34992" y="45120"/>
                    <a:pt x="34992" y="45086"/>
                  </a:cubicBezTo>
                  <a:lnTo>
                    <a:pt x="34992" y="45020"/>
                  </a:lnTo>
                  <a:cubicBezTo>
                    <a:pt x="34725" y="43986"/>
                    <a:pt x="33391" y="42585"/>
                    <a:pt x="32223" y="41751"/>
                  </a:cubicBezTo>
                  <a:lnTo>
                    <a:pt x="31923" y="41551"/>
                  </a:lnTo>
                  <a:cubicBezTo>
                    <a:pt x="31823" y="41517"/>
                    <a:pt x="31756" y="41450"/>
                    <a:pt x="31656" y="41417"/>
                  </a:cubicBezTo>
                  <a:lnTo>
                    <a:pt x="31556" y="41350"/>
                  </a:lnTo>
                  <a:lnTo>
                    <a:pt x="31223" y="38215"/>
                  </a:lnTo>
                  <a:lnTo>
                    <a:pt x="30656" y="38215"/>
                  </a:lnTo>
                  <a:lnTo>
                    <a:pt x="30489" y="36280"/>
                  </a:lnTo>
                  <a:cubicBezTo>
                    <a:pt x="30489" y="36280"/>
                    <a:pt x="30489" y="35513"/>
                    <a:pt x="30522" y="34279"/>
                  </a:cubicBezTo>
                  <a:lnTo>
                    <a:pt x="30522" y="34078"/>
                  </a:lnTo>
                  <a:cubicBezTo>
                    <a:pt x="30589" y="31176"/>
                    <a:pt x="30756" y="25906"/>
                    <a:pt x="31089" y="22137"/>
                  </a:cubicBezTo>
                  <a:cubicBezTo>
                    <a:pt x="31523" y="16666"/>
                    <a:pt x="32190" y="10562"/>
                    <a:pt x="32423" y="7226"/>
                  </a:cubicBezTo>
                  <a:lnTo>
                    <a:pt x="32423" y="7126"/>
                  </a:lnTo>
                  <a:cubicBezTo>
                    <a:pt x="32423" y="7126"/>
                    <a:pt x="32423" y="7093"/>
                    <a:pt x="32423" y="7059"/>
                  </a:cubicBezTo>
                  <a:cubicBezTo>
                    <a:pt x="32423" y="6892"/>
                    <a:pt x="32457" y="6692"/>
                    <a:pt x="32457" y="6492"/>
                  </a:cubicBezTo>
                  <a:cubicBezTo>
                    <a:pt x="32490" y="6325"/>
                    <a:pt x="32490" y="6159"/>
                    <a:pt x="32524" y="6025"/>
                  </a:cubicBezTo>
                  <a:cubicBezTo>
                    <a:pt x="32724" y="3623"/>
                    <a:pt x="32991" y="1422"/>
                    <a:pt x="32624" y="454"/>
                  </a:cubicBezTo>
                  <a:cubicBezTo>
                    <a:pt x="32557" y="288"/>
                    <a:pt x="32457" y="154"/>
                    <a:pt x="32290" y="54"/>
                  </a:cubicBezTo>
                  <a:cubicBezTo>
                    <a:pt x="32234" y="18"/>
                    <a:pt x="32176" y="0"/>
                    <a:pt x="3211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0"/>
            <p:cNvSpPr/>
            <p:nvPr/>
          </p:nvSpPr>
          <p:spPr>
            <a:xfrm>
              <a:off x="3008511" y="2696218"/>
              <a:ext cx="220989" cy="244437"/>
            </a:xfrm>
            <a:custGeom>
              <a:rect b="b" l="l" r="r" t="t"/>
              <a:pathLst>
                <a:path extrusionOk="0" h="11196" w="10122">
                  <a:moveTo>
                    <a:pt x="4202" y="1"/>
                  </a:moveTo>
                  <a:cubicBezTo>
                    <a:pt x="713" y="1"/>
                    <a:pt x="0" y="3088"/>
                    <a:pt x="148" y="4740"/>
                  </a:cubicBezTo>
                  <a:cubicBezTo>
                    <a:pt x="348" y="6608"/>
                    <a:pt x="1549" y="7908"/>
                    <a:pt x="1515" y="8109"/>
                  </a:cubicBezTo>
                  <a:cubicBezTo>
                    <a:pt x="1515" y="8309"/>
                    <a:pt x="2349" y="9676"/>
                    <a:pt x="2349" y="9676"/>
                  </a:cubicBezTo>
                  <a:lnTo>
                    <a:pt x="2549" y="8509"/>
                  </a:lnTo>
                  <a:cubicBezTo>
                    <a:pt x="2624" y="8503"/>
                    <a:pt x="2699" y="8500"/>
                    <a:pt x="2773" y="8500"/>
                  </a:cubicBezTo>
                  <a:cubicBezTo>
                    <a:pt x="3919" y="8500"/>
                    <a:pt x="4944" y="9214"/>
                    <a:pt x="5351" y="10310"/>
                  </a:cubicBezTo>
                  <a:lnTo>
                    <a:pt x="5084" y="11077"/>
                  </a:lnTo>
                  <a:cubicBezTo>
                    <a:pt x="5216" y="11152"/>
                    <a:pt x="5368" y="11196"/>
                    <a:pt x="5523" y="11196"/>
                  </a:cubicBezTo>
                  <a:cubicBezTo>
                    <a:pt x="5645" y="11196"/>
                    <a:pt x="5768" y="11169"/>
                    <a:pt x="5885" y="11111"/>
                  </a:cubicBezTo>
                  <a:cubicBezTo>
                    <a:pt x="6319" y="10811"/>
                    <a:pt x="7219" y="8842"/>
                    <a:pt x="7219" y="8842"/>
                  </a:cubicBezTo>
                  <a:lnTo>
                    <a:pt x="8420" y="8542"/>
                  </a:lnTo>
                  <a:lnTo>
                    <a:pt x="8453" y="8542"/>
                  </a:lnTo>
                  <a:lnTo>
                    <a:pt x="9054" y="8375"/>
                  </a:lnTo>
                  <a:lnTo>
                    <a:pt x="9588" y="8842"/>
                  </a:lnTo>
                  <a:lnTo>
                    <a:pt x="10121" y="7842"/>
                  </a:lnTo>
                  <a:cubicBezTo>
                    <a:pt x="6719" y="7275"/>
                    <a:pt x="2883" y="5473"/>
                    <a:pt x="3517" y="2905"/>
                  </a:cubicBezTo>
                  <a:cubicBezTo>
                    <a:pt x="4150" y="336"/>
                    <a:pt x="5718" y="170"/>
                    <a:pt x="5718" y="170"/>
                  </a:cubicBezTo>
                  <a:cubicBezTo>
                    <a:pt x="5163" y="54"/>
                    <a:pt x="4659" y="1"/>
                    <a:pt x="42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0"/>
            <p:cNvSpPr/>
            <p:nvPr/>
          </p:nvSpPr>
          <p:spPr>
            <a:xfrm>
              <a:off x="2938166" y="2791671"/>
              <a:ext cx="57550" cy="233062"/>
            </a:xfrm>
            <a:custGeom>
              <a:rect b="b" l="l" r="r" t="t"/>
              <a:pathLst>
                <a:path extrusionOk="0" h="10675" w="2636">
                  <a:moveTo>
                    <a:pt x="0" y="1"/>
                  </a:moveTo>
                  <a:lnTo>
                    <a:pt x="0" y="634"/>
                  </a:lnTo>
                  <a:cubicBezTo>
                    <a:pt x="101" y="835"/>
                    <a:pt x="101" y="4771"/>
                    <a:pt x="34" y="10675"/>
                  </a:cubicBezTo>
                  <a:cubicBezTo>
                    <a:pt x="568" y="10241"/>
                    <a:pt x="1735" y="9307"/>
                    <a:pt x="2436" y="8640"/>
                  </a:cubicBezTo>
                  <a:lnTo>
                    <a:pt x="2436" y="4304"/>
                  </a:lnTo>
                  <a:lnTo>
                    <a:pt x="2636" y="2602"/>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0"/>
            <p:cNvSpPr/>
            <p:nvPr/>
          </p:nvSpPr>
          <p:spPr>
            <a:xfrm>
              <a:off x="2923603" y="3073510"/>
              <a:ext cx="111433" cy="1414833"/>
            </a:xfrm>
            <a:custGeom>
              <a:rect b="b" l="l" r="r" t="t"/>
              <a:pathLst>
                <a:path extrusionOk="0" h="64804" w="5104">
                  <a:moveTo>
                    <a:pt x="3069" y="1"/>
                  </a:moveTo>
                  <a:lnTo>
                    <a:pt x="1535" y="1735"/>
                  </a:lnTo>
                  <a:lnTo>
                    <a:pt x="968" y="2403"/>
                  </a:lnTo>
                  <a:lnTo>
                    <a:pt x="634" y="2769"/>
                  </a:lnTo>
                  <a:lnTo>
                    <a:pt x="634" y="2803"/>
                  </a:lnTo>
                  <a:cubicBezTo>
                    <a:pt x="634" y="3837"/>
                    <a:pt x="601" y="4938"/>
                    <a:pt x="601" y="6072"/>
                  </a:cubicBezTo>
                  <a:lnTo>
                    <a:pt x="601" y="6672"/>
                  </a:lnTo>
                  <a:cubicBezTo>
                    <a:pt x="567" y="9274"/>
                    <a:pt x="534" y="12043"/>
                    <a:pt x="467" y="14878"/>
                  </a:cubicBezTo>
                  <a:cubicBezTo>
                    <a:pt x="334" y="24752"/>
                    <a:pt x="134" y="56808"/>
                    <a:pt x="0" y="64680"/>
                  </a:cubicBezTo>
                  <a:cubicBezTo>
                    <a:pt x="255" y="64615"/>
                    <a:pt x="557" y="64591"/>
                    <a:pt x="888" y="64591"/>
                  </a:cubicBezTo>
                  <a:cubicBezTo>
                    <a:pt x="1864" y="64591"/>
                    <a:pt x="3089" y="64803"/>
                    <a:pt x="4079" y="64803"/>
                  </a:cubicBezTo>
                  <a:cubicBezTo>
                    <a:pt x="4466" y="64803"/>
                    <a:pt x="4817" y="64771"/>
                    <a:pt x="5104" y="64680"/>
                  </a:cubicBezTo>
                  <a:lnTo>
                    <a:pt x="306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0"/>
            <p:cNvSpPr/>
            <p:nvPr/>
          </p:nvSpPr>
          <p:spPr>
            <a:xfrm>
              <a:off x="3193064" y="2848480"/>
              <a:ext cx="518544" cy="471757"/>
            </a:xfrm>
            <a:custGeom>
              <a:rect b="b" l="l" r="r" t="t"/>
              <a:pathLst>
                <a:path extrusionOk="0" h="21608" w="23751">
                  <a:moveTo>
                    <a:pt x="3136" y="0"/>
                  </a:moveTo>
                  <a:cubicBezTo>
                    <a:pt x="2169" y="701"/>
                    <a:pt x="1135" y="1235"/>
                    <a:pt x="0" y="1568"/>
                  </a:cubicBezTo>
                  <a:lnTo>
                    <a:pt x="601" y="1401"/>
                  </a:lnTo>
                  <a:lnTo>
                    <a:pt x="21382" y="20682"/>
                  </a:lnTo>
                  <a:cubicBezTo>
                    <a:pt x="21382" y="20682"/>
                    <a:pt x="22180" y="21608"/>
                    <a:pt x="22826" y="21608"/>
                  </a:cubicBezTo>
                  <a:cubicBezTo>
                    <a:pt x="22915" y="21608"/>
                    <a:pt x="23002" y="21590"/>
                    <a:pt x="23084" y="21549"/>
                  </a:cubicBezTo>
                  <a:cubicBezTo>
                    <a:pt x="23751" y="21216"/>
                    <a:pt x="21249" y="18180"/>
                    <a:pt x="21249" y="18180"/>
                  </a:cubicBezTo>
                  <a:lnTo>
                    <a:pt x="13143" y="9974"/>
                  </a:lnTo>
                  <a:cubicBezTo>
                    <a:pt x="13143" y="9974"/>
                    <a:pt x="9941" y="6205"/>
                    <a:pt x="9174" y="4771"/>
                  </a:cubicBezTo>
                  <a:cubicBezTo>
                    <a:pt x="8406" y="3336"/>
                    <a:pt x="5371" y="901"/>
                    <a:pt x="31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0"/>
            <p:cNvSpPr/>
            <p:nvPr/>
          </p:nvSpPr>
          <p:spPr>
            <a:xfrm>
              <a:off x="2690560" y="2759424"/>
              <a:ext cx="351765" cy="129139"/>
            </a:xfrm>
            <a:custGeom>
              <a:rect b="b" l="l" r="r" t="t"/>
              <a:pathLst>
                <a:path extrusionOk="0" h="5915" w="16112">
                  <a:moveTo>
                    <a:pt x="4800" y="0"/>
                  </a:moveTo>
                  <a:cubicBezTo>
                    <a:pt x="3066" y="0"/>
                    <a:pt x="1691" y="63"/>
                    <a:pt x="1301" y="243"/>
                  </a:cubicBezTo>
                  <a:cubicBezTo>
                    <a:pt x="0" y="844"/>
                    <a:pt x="33" y="3913"/>
                    <a:pt x="400" y="5013"/>
                  </a:cubicBezTo>
                  <a:lnTo>
                    <a:pt x="16078" y="5914"/>
                  </a:lnTo>
                  <a:lnTo>
                    <a:pt x="16078" y="5214"/>
                  </a:lnTo>
                  <a:lnTo>
                    <a:pt x="16112" y="5013"/>
                  </a:lnTo>
                  <a:cubicBezTo>
                    <a:pt x="16112" y="5013"/>
                    <a:pt x="14510" y="3879"/>
                    <a:pt x="14844" y="343"/>
                  </a:cubicBezTo>
                  <a:cubicBezTo>
                    <a:pt x="14844" y="343"/>
                    <a:pt x="8845" y="0"/>
                    <a:pt x="48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0"/>
            <p:cNvSpPr/>
            <p:nvPr/>
          </p:nvSpPr>
          <p:spPr>
            <a:xfrm>
              <a:off x="2680364" y="2881251"/>
              <a:ext cx="416586" cy="423158"/>
            </a:xfrm>
            <a:custGeom>
              <a:rect b="b" l="l" r="r" t="t"/>
              <a:pathLst>
                <a:path extrusionOk="0" h="19382" w="19081">
                  <a:moveTo>
                    <a:pt x="17546" y="1"/>
                  </a:moveTo>
                  <a:cubicBezTo>
                    <a:pt x="17546" y="1"/>
                    <a:pt x="14577" y="4137"/>
                    <a:pt x="13376" y="5371"/>
                  </a:cubicBezTo>
                  <a:cubicBezTo>
                    <a:pt x="12209" y="6605"/>
                    <a:pt x="8339" y="8874"/>
                    <a:pt x="5471" y="11275"/>
                  </a:cubicBezTo>
                  <a:cubicBezTo>
                    <a:pt x="2602" y="13644"/>
                    <a:pt x="0" y="19381"/>
                    <a:pt x="0" y="19381"/>
                  </a:cubicBezTo>
                  <a:cubicBezTo>
                    <a:pt x="5004" y="13343"/>
                    <a:pt x="10841" y="9341"/>
                    <a:pt x="13843" y="7206"/>
                  </a:cubicBezTo>
                  <a:cubicBezTo>
                    <a:pt x="16812" y="5104"/>
                    <a:pt x="19080" y="201"/>
                    <a:pt x="19080" y="201"/>
                  </a:cubicBezTo>
                  <a:lnTo>
                    <a:pt x="1754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0"/>
            <p:cNvSpPr/>
            <p:nvPr/>
          </p:nvSpPr>
          <p:spPr>
            <a:xfrm>
              <a:off x="3061979" y="1943229"/>
              <a:ext cx="96150" cy="712263"/>
            </a:xfrm>
            <a:custGeom>
              <a:rect b="b" l="l" r="r" t="t"/>
              <a:pathLst>
                <a:path extrusionOk="0" h="32624" w="4404">
                  <a:moveTo>
                    <a:pt x="4403" y="0"/>
                  </a:moveTo>
                  <a:lnTo>
                    <a:pt x="4403" y="0"/>
                  </a:lnTo>
                  <a:cubicBezTo>
                    <a:pt x="4237" y="601"/>
                    <a:pt x="4070" y="1168"/>
                    <a:pt x="3903" y="1735"/>
                  </a:cubicBezTo>
                  <a:cubicBezTo>
                    <a:pt x="3036" y="5104"/>
                    <a:pt x="0" y="16846"/>
                    <a:pt x="200" y="20682"/>
                  </a:cubicBezTo>
                  <a:cubicBezTo>
                    <a:pt x="400" y="24518"/>
                    <a:pt x="634" y="24852"/>
                    <a:pt x="1601" y="27754"/>
                  </a:cubicBezTo>
                  <a:cubicBezTo>
                    <a:pt x="2102" y="29288"/>
                    <a:pt x="2469" y="30856"/>
                    <a:pt x="2702" y="32457"/>
                  </a:cubicBezTo>
                  <a:lnTo>
                    <a:pt x="2235" y="32557"/>
                  </a:lnTo>
                  <a:lnTo>
                    <a:pt x="2235" y="32624"/>
                  </a:lnTo>
                  <a:lnTo>
                    <a:pt x="4036" y="32624"/>
                  </a:lnTo>
                  <a:cubicBezTo>
                    <a:pt x="4036" y="32624"/>
                    <a:pt x="4403" y="29922"/>
                    <a:pt x="3269" y="25619"/>
                  </a:cubicBezTo>
                  <a:cubicBezTo>
                    <a:pt x="2135" y="21282"/>
                    <a:pt x="2635" y="8940"/>
                    <a:pt x="4370" y="134"/>
                  </a:cubicBezTo>
                  <a:lnTo>
                    <a:pt x="44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0"/>
            <p:cNvSpPr/>
            <p:nvPr/>
          </p:nvSpPr>
          <p:spPr>
            <a:xfrm>
              <a:off x="3004428" y="2694821"/>
              <a:ext cx="92526" cy="174071"/>
            </a:xfrm>
            <a:custGeom>
              <a:rect b="b" l="l" r="r" t="t"/>
              <a:pathLst>
                <a:path extrusionOk="0" fill="none" h="7973" w="4238">
                  <a:moveTo>
                    <a:pt x="4237" y="0"/>
                  </a:moveTo>
                  <a:cubicBezTo>
                    <a:pt x="2803" y="67"/>
                    <a:pt x="1669" y="400"/>
                    <a:pt x="1002" y="1768"/>
                  </a:cubicBezTo>
                  <a:cubicBezTo>
                    <a:pt x="1" y="3769"/>
                    <a:pt x="101" y="6471"/>
                    <a:pt x="1736" y="7972"/>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0"/>
            <p:cNvSpPr/>
            <p:nvPr/>
          </p:nvSpPr>
          <p:spPr>
            <a:xfrm>
              <a:off x="3166122" y="2721763"/>
              <a:ext cx="115079" cy="167521"/>
            </a:xfrm>
            <a:custGeom>
              <a:rect b="b" l="l" r="r" t="t"/>
              <a:pathLst>
                <a:path extrusionOk="0" fill="none" h="7673" w="5271">
                  <a:moveTo>
                    <a:pt x="0" y="7672"/>
                  </a:moveTo>
                  <a:cubicBezTo>
                    <a:pt x="2702" y="7139"/>
                    <a:pt x="5104" y="5638"/>
                    <a:pt x="5204" y="4303"/>
                  </a:cubicBezTo>
                  <a:cubicBezTo>
                    <a:pt x="5271" y="2936"/>
                    <a:pt x="3703" y="1168"/>
                    <a:pt x="1501" y="0"/>
                  </a:cubicBezTo>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0"/>
            <p:cNvSpPr/>
            <p:nvPr/>
          </p:nvSpPr>
          <p:spPr>
            <a:xfrm>
              <a:off x="3096934" y="2655478"/>
              <a:ext cx="106346" cy="69209"/>
            </a:xfrm>
            <a:custGeom>
              <a:rect b="b" l="l" r="r" t="t"/>
              <a:pathLst>
                <a:path extrusionOk="0" fill="none" h="3170" w="4871">
                  <a:moveTo>
                    <a:pt x="4870" y="3170"/>
                  </a:moveTo>
                  <a:lnTo>
                    <a:pt x="4570" y="1"/>
                  </a:lnTo>
                  <a:lnTo>
                    <a:pt x="267" y="1"/>
                  </a:lnTo>
                  <a:lnTo>
                    <a:pt x="0" y="1835"/>
                  </a:lnTo>
                  <a:cubicBezTo>
                    <a:pt x="834" y="1869"/>
                    <a:pt x="1635" y="2002"/>
                    <a:pt x="2435" y="2236"/>
                  </a:cubicBezTo>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0"/>
            <p:cNvSpPr/>
            <p:nvPr/>
          </p:nvSpPr>
          <p:spPr>
            <a:xfrm>
              <a:off x="3039404" y="1815049"/>
              <a:ext cx="211208" cy="840442"/>
            </a:xfrm>
            <a:custGeom>
              <a:rect b="b" l="l" r="r" t="t"/>
              <a:pathLst>
                <a:path extrusionOk="0" fill="none" h="38495" w="9674">
                  <a:moveTo>
                    <a:pt x="3703" y="38495"/>
                  </a:moveTo>
                  <a:cubicBezTo>
                    <a:pt x="3703" y="38495"/>
                    <a:pt x="4070" y="36393"/>
                    <a:pt x="2035" y="32424"/>
                  </a:cubicBezTo>
                  <a:cubicBezTo>
                    <a:pt x="0" y="28454"/>
                    <a:pt x="2035" y="19048"/>
                    <a:pt x="3703" y="12276"/>
                  </a:cubicBezTo>
                  <a:cubicBezTo>
                    <a:pt x="5371" y="5505"/>
                    <a:pt x="6838" y="601"/>
                    <a:pt x="8273" y="301"/>
                  </a:cubicBezTo>
                  <a:cubicBezTo>
                    <a:pt x="9674" y="1"/>
                    <a:pt x="7072" y="17513"/>
                    <a:pt x="6905" y="25119"/>
                  </a:cubicBezTo>
                  <a:cubicBezTo>
                    <a:pt x="6772" y="32724"/>
                    <a:pt x="6238" y="34625"/>
                    <a:pt x="6505" y="38461"/>
                  </a:cubicBezTo>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0"/>
            <p:cNvSpPr/>
            <p:nvPr/>
          </p:nvSpPr>
          <p:spPr>
            <a:xfrm>
              <a:off x="2522317" y="2868872"/>
              <a:ext cx="604476" cy="711543"/>
            </a:xfrm>
            <a:custGeom>
              <a:rect b="b" l="l" r="r" t="t"/>
              <a:pathLst>
                <a:path extrusionOk="0" fill="none" h="32591" w="27687">
                  <a:moveTo>
                    <a:pt x="27620" y="2402"/>
                  </a:moveTo>
                  <a:cubicBezTo>
                    <a:pt x="27620" y="2402"/>
                    <a:pt x="26519" y="0"/>
                    <a:pt x="24818" y="568"/>
                  </a:cubicBezTo>
                  <a:cubicBezTo>
                    <a:pt x="23351" y="2836"/>
                    <a:pt x="21616" y="5371"/>
                    <a:pt x="19448" y="6939"/>
                  </a:cubicBezTo>
                  <a:cubicBezTo>
                    <a:pt x="17113" y="8540"/>
                    <a:pt x="14678" y="9741"/>
                    <a:pt x="12710" y="11842"/>
                  </a:cubicBezTo>
                  <a:cubicBezTo>
                    <a:pt x="10808" y="13910"/>
                    <a:pt x="9207" y="16245"/>
                    <a:pt x="7873" y="18747"/>
                  </a:cubicBezTo>
                  <a:cubicBezTo>
                    <a:pt x="5571" y="22950"/>
                    <a:pt x="3636" y="27453"/>
                    <a:pt x="534" y="31156"/>
                  </a:cubicBezTo>
                  <a:cubicBezTo>
                    <a:pt x="267" y="31456"/>
                    <a:pt x="1" y="31890"/>
                    <a:pt x="201" y="32257"/>
                  </a:cubicBezTo>
                  <a:cubicBezTo>
                    <a:pt x="401" y="32590"/>
                    <a:pt x="1035" y="32524"/>
                    <a:pt x="1468" y="32290"/>
                  </a:cubicBezTo>
                  <a:cubicBezTo>
                    <a:pt x="4003" y="30923"/>
                    <a:pt x="5538" y="28387"/>
                    <a:pt x="7339" y="26253"/>
                  </a:cubicBezTo>
                  <a:cubicBezTo>
                    <a:pt x="8740" y="24518"/>
                    <a:pt x="10141" y="22817"/>
                    <a:pt x="11542" y="21082"/>
                  </a:cubicBezTo>
                  <a:cubicBezTo>
                    <a:pt x="14778" y="17179"/>
                    <a:pt x="18047" y="13277"/>
                    <a:pt x="21349" y="9407"/>
                  </a:cubicBezTo>
                  <a:cubicBezTo>
                    <a:pt x="22583" y="7939"/>
                    <a:pt x="23851" y="6472"/>
                    <a:pt x="25152" y="5037"/>
                  </a:cubicBezTo>
                  <a:cubicBezTo>
                    <a:pt x="25319" y="4837"/>
                    <a:pt x="27687" y="2569"/>
                    <a:pt x="27620" y="2402"/>
                  </a:cubicBezTo>
                  <a:close/>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0"/>
            <p:cNvSpPr/>
            <p:nvPr/>
          </p:nvSpPr>
          <p:spPr>
            <a:xfrm>
              <a:off x="3041588" y="2839005"/>
              <a:ext cx="18230" cy="59756"/>
            </a:xfrm>
            <a:custGeom>
              <a:rect b="b" l="l" r="r" t="t"/>
              <a:pathLst>
                <a:path extrusionOk="0" fill="none" h="2737" w="835">
                  <a:moveTo>
                    <a:pt x="501" y="2736"/>
                  </a:moveTo>
                  <a:cubicBezTo>
                    <a:pt x="300" y="2369"/>
                    <a:pt x="100" y="1969"/>
                    <a:pt x="0" y="1569"/>
                  </a:cubicBezTo>
                  <a:cubicBezTo>
                    <a:pt x="0" y="1168"/>
                    <a:pt x="834" y="1"/>
                    <a:pt x="834" y="1"/>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0"/>
            <p:cNvSpPr/>
            <p:nvPr/>
          </p:nvSpPr>
          <p:spPr>
            <a:xfrm>
              <a:off x="3114400" y="2839005"/>
              <a:ext cx="54647" cy="104163"/>
            </a:xfrm>
            <a:custGeom>
              <a:rect b="b" l="l" r="r" t="t"/>
              <a:pathLst>
                <a:path extrusionOk="0" fill="none" h="4771" w="2503">
                  <a:moveTo>
                    <a:pt x="1" y="4404"/>
                  </a:moveTo>
                  <a:cubicBezTo>
                    <a:pt x="1" y="4404"/>
                    <a:pt x="835" y="4771"/>
                    <a:pt x="1135" y="4404"/>
                  </a:cubicBezTo>
                  <a:cubicBezTo>
                    <a:pt x="1435" y="4004"/>
                    <a:pt x="2503" y="2069"/>
                    <a:pt x="2503" y="2069"/>
                  </a:cubicBezTo>
                  <a:cubicBezTo>
                    <a:pt x="2503" y="2069"/>
                    <a:pt x="1102" y="234"/>
                    <a:pt x="1" y="1"/>
                  </a:cubicBezTo>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0"/>
            <p:cNvSpPr/>
            <p:nvPr/>
          </p:nvSpPr>
          <p:spPr>
            <a:xfrm>
              <a:off x="3208346" y="2847760"/>
              <a:ext cx="506187" cy="471211"/>
            </a:xfrm>
            <a:custGeom>
              <a:rect b="b" l="l" r="r" t="t"/>
              <a:pathLst>
                <a:path extrusionOk="0" fill="none" h="21583" w="23185">
                  <a:moveTo>
                    <a:pt x="1" y="1401"/>
                  </a:moveTo>
                  <a:cubicBezTo>
                    <a:pt x="4171" y="5404"/>
                    <a:pt x="20883" y="21582"/>
                    <a:pt x="21950" y="21582"/>
                  </a:cubicBezTo>
                  <a:cubicBezTo>
                    <a:pt x="23184" y="21582"/>
                    <a:pt x="21450" y="19347"/>
                    <a:pt x="20549" y="18213"/>
                  </a:cubicBezTo>
                  <a:cubicBezTo>
                    <a:pt x="19648" y="17079"/>
                    <a:pt x="11076" y="9474"/>
                    <a:pt x="8707" y="5204"/>
                  </a:cubicBezTo>
                  <a:cubicBezTo>
                    <a:pt x="7206" y="2502"/>
                    <a:pt x="4137" y="767"/>
                    <a:pt x="2336" y="0"/>
                  </a:cubicBezTo>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0"/>
            <p:cNvSpPr/>
            <p:nvPr/>
          </p:nvSpPr>
          <p:spPr>
            <a:xfrm>
              <a:off x="2683988" y="2707200"/>
              <a:ext cx="363446" cy="182083"/>
            </a:xfrm>
            <a:custGeom>
              <a:rect b="b" l="l" r="r" t="t"/>
              <a:pathLst>
                <a:path extrusionOk="0" fill="none" h="8340" w="16647">
                  <a:moveTo>
                    <a:pt x="16646" y="8339"/>
                  </a:moveTo>
                  <a:lnTo>
                    <a:pt x="13077" y="8139"/>
                  </a:lnTo>
                  <a:lnTo>
                    <a:pt x="11175" y="8006"/>
                  </a:lnTo>
                  <a:lnTo>
                    <a:pt x="6706" y="7739"/>
                  </a:lnTo>
                  <a:lnTo>
                    <a:pt x="4838" y="7639"/>
                  </a:lnTo>
                  <a:lnTo>
                    <a:pt x="701" y="7405"/>
                  </a:lnTo>
                  <a:cubicBezTo>
                    <a:pt x="701" y="7405"/>
                    <a:pt x="1" y="3636"/>
                    <a:pt x="1602" y="2635"/>
                  </a:cubicBezTo>
                  <a:cubicBezTo>
                    <a:pt x="2669" y="1968"/>
                    <a:pt x="5905" y="1034"/>
                    <a:pt x="8373" y="467"/>
                  </a:cubicBezTo>
                  <a:cubicBezTo>
                    <a:pt x="9241" y="234"/>
                    <a:pt x="10141" y="100"/>
                    <a:pt x="11075" y="0"/>
                  </a:cubicBezTo>
                  <a:cubicBezTo>
                    <a:pt x="11642" y="0"/>
                    <a:pt x="12176" y="34"/>
                    <a:pt x="12743" y="67"/>
                  </a:cubicBezTo>
                  <a:cubicBezTo>
                    <a:pt x="13544" y="134"/>
                    <a:pt x="14378" y="267"/>
                    <a:pt x="15078" y="334"/>
                  </a:cubicBezTo>
                  <a:cubicBezTo>
                    <a:pt x="15378" y="367"/>
                    <a:pt x="15912" y="400"/>
                    <a:pt x="16146" y="434"/>
                  </a:cubicBezTo>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0"/>
            <p:cNvSpPr/>
            <p:nvPr/>
          </p:nvSpPr>
          <p:spPr>
            <a:xfrm>
              <a:off x="2877711" y="2879788"/>
              <a:ext cx="8034" cy="185009"/>
            </a:xfrm>
            <a:custGeom>
              <a:rect b="b" l="l" r="r" t="t"/>
              <a:pathLst>
                <a:path extrusionOk="0" fill="none" h="8474" w="368">
                  <a:moveTo>
                    <a:pt x="1" y="8474"/>
                  </a:moveTo>
                  <a:lnTo>
                    <a:pt x="368" y="1"/>
                  </a:lnTo>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0"/>
            <p:cNvSpPr/>
            <p:nvPr/>
          </p:nvSpPr>
          <p:spPr>
            <a:xfrm>
              <a:off x="2834744" y="3213349"/>
              <a:ext cx="200291" cy="1272311"/>
            </a:xfrm>
            <a:custGeom>
              <a:rect b="b" l="l" r="r" t="t"/>
              <a:pathLst>
                <a:path extrusionOk="0" fill="none" h="58276" w="9174">
                  <a:moveTo>
                    <a:pt x="9174" y="58275"/>
                  </a:moveTo>
                  <a:lnTo>
                    <a:pt x="1" y="58275"/>
                  </a:lnTo>
                  <a:lnTo>
                    <a:pt x="1535" y="2936"/>
                  </a:lnTo>
                  <a:lnTo>
                    <a:pt x="1535" y="2936"/>
                  </a:lnTo>
                  <a:lnTo>
                    <a:pt x="1569" y="1935"/>
                  </a:lnTo>
                  <a:lnTo>
                    <a:pt x="1602" y="1902"/>
                  </a:lnTo>
                  <a:lnTo>
                    <a:pt x="1669" y="0"/>
                  </a:lnTo>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0"/>
            <p:cNvSpPr/>
            <p:nvPr/>
          </p:nvSpPr>
          <p:spPr>
            <a:xfrm>
              <a:off x="2990608" y="3072069"/>
              <a:ext cx="44429" cy="1413589"/>
            </a:xfrm>
            <a:custGeom>
              <a:rect b="b" l="l" r="r" t="t"/>
              <a:pathLst>
                <a:path extrusionOk="0" fill="none" h="64747" w="2035">
                  <a:moveTo>
                    <a:pt x="2035" y="64746"/>
                  </a:moveTo>
                  <a:cubicBezTo>
                    <a:pt x="1868" y="56974"/>
                    <a:pt x="400" y="24017"/>
                    <a:pt x="234" y="14711"/>
                  </a:cubicBezTo>
                  <a:cubicBezTo>
                    <a:pt x="167" y="11809"/>
                    <a:pt x="134" y="8940"/>
                    <a:pt x="100" y="6338"/>
                  </a:cubicBezTo>
                  <a:cubicBezTo>
                    <a:pt x="67" y="4070"/>
                    <a:pt x="34" y="1935"/>
                    <a:pt x="0" y="100"/>
                  </a:cubicBezTo>
                  <a:lnTo>
                    <a:pt x="0" y="0"/>
                  </a:lnTo>
                  <a:lnTo>
                    <a:pt x="0" y="0"/>
                  </a:ln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0"/>
            <p:cNvSpPr/>
            <p:nvPr/>
          </p:nvSpPr>
          <p:spPr>
            <a:xfrm>
              <a:off x="2989866" y="2885617"/>
              <a:ext cx="1485" cy="95430"/>
            </a:xfrm>
            <a:custGeom>
              <a:rect b="b" l="l" r="r" t="t"/>
              <a:pathLst>
                <a:path extrusionOk="0" fill="none" h="4371" w="68">
                  <a:moveTo>
                    <a:pt x="68" y="1"/>
                  </a:moveTo>
                  <a:cubicBezTo>
                    <a:pt x="1" y="1"/>
                    <a:pt x="1" y="1535"/>
                    <a:pt x="34" y="4370"/>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0"/>
            <p:cNvSpPr/>
            <p:nvPr/>
          </p:nvSpPr>
          <p:spPr>
            <a:xfrm>
              <a:off x="2788873" y="2707615"/>
              <a:ext cx="173350" cy="168569"/>
            </a:xfrm>
            <a:custGeom>
              <a:rect b="b" l="l" r="r" t="t"/>
              <a:pathLst>
                <a:path extrusionOk="0" h="7721" w="7940">
                  <a:moveTo>
                    <a:pt x="6736" y="1"/>
                  </a:moveTo>
                  <a:cubicBezTo>
                    <a:pt x="6570" y="1"/>
                    <a:pt x="6404" y="5"/>
                    <a:pt x="6238" y="15"/>
                  </a:cubicBezTo>
                  <a:cubicBezTo>
                    <a:pt x="5337" y="81"/>
                    <a:pt x="4437" y="248"/>
                    <a:pt x="3536" y="482"/>
                  </a:cubicBezTo>
                  <a:cubicBezTo>
                    <a:pt x="2335" y="915"/>
                    <a:pt x="1134" y="1549"/>
                    <a:pt x="634" y="2149"/>
                  </a:cubicBezTo>
                  <a:cubicBezTo>
                    <a:pt x="0" y="3150"/>
                    <a:pt x="0" y="6086"/>
                    <a:pt x="34" y="7620"/>
                  </a:cubicBezTo>
                  <a:lnTo>
                    <a:pt x="1902" y="7720"/>
                  </a:lnTo>
                  <a:cubicBezTo>
                    <a:pt x="1868" y="6486"/>
                    <a:pt x="1835" y="3484"/>
                    <a:pt x="2435" y="2450"/>
                  </a:cubicBezTo>
                  <a:cubicBezTo>
                    <a:pt x="2869" y="1716"/>
                    <a:pt x="6905" y="381"/>
                    <a:pt x="7939" y="48"/>
                  </a:cubicBezTo>
                  <a:cubicBezTo>
                    <a:pt x="7538" y="24"/>
                    <a:pt x="7137" y="1"/>
                    <a:pt x="673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0"/>
            <p:cNvSpPr/>
            <p:nvPr/>
          </p:nvSpPr>
          <p:spPr>
            <a:xfrm>
              <a:off x="2928690" y="2714471"/>
              <a:ext cx="108551" cy="170446"/>
            </a:xfrm>
            <a:custGeom>
              <a:rect b="b" l="l" r="r" t="t"/>
              <a:pathLst>
                <a:path extrusionOk="0" h="7807" w="4972">
                  <a:moveTo>
                    <a:pt x="3870" y="1"/>
                  </a:moveTo>
                  <a:cubicBezTo>
                    <a:pt x="3870" y="1"/>
                    <a:pt x="468" y="1135"/>
                    <a:pt x="234" y="2202"/>
                  </a:cubicBezTo>
                  <a:cubicBezTo>
                    <a:pt x="34" y="3070"/>
                    <a:pt x="1" y="6305"/>
                    <a:pt x="1" y="7673"/>
                  </a:cubicBezTo>
                  <a:lnTo>
                    <a:pt x="1902" y="7806"/>
                  </a:lnTo>
                  <a:cubicBezTo>
                    <a:pt x="1835" y="6706"/>
                    <a:pt x="1735" y="3403"/>
                    <a:pt x="2102" y="2436"/>
                  </a:cubicBezTo>
                  <a:cubicBezTo>
                    <a:pt x="2536" y="1268"/>
                    <a:pt x="4971" y="168"/>
                    <a:pt x="4971" y="168"/>
                  </a:cubicBezTo>
                  <a:lnTo>
                    <a:pt x="4704" y="134"/>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0"/>
            <p:cNvSpPr/>
            <p:nvPr/>
          </p:nvSpPr>
          <p:spPr>
            <a:xfrm>
              <a:off x="2919237" y="3210423"/>
              <a:ext cx="76479" cy="190117"/>
            </a:xfrm>
            <a:custGeom>
              <a:rect b="b" l="l" r="r" t="t"/>
              <a:pathLst>
                <a:path extrusionOk="0" fill="none" h="8708" w="3503">
                  <a:moveTo>
                    <a:pt x="3369" y="1"/>
                  </a:moveTo>
                  <a:cubicBezTo>
                    <a:pt x="2235" y="234"/>
                    <a:pt x="1134" y="368"/>
                    <a:pt x="0" y="435"/>
                  </a:cubicBezTo>
                  <a:lnTo>
                    <a:pt x="0" y="8574"/>
                  </a:lnTo>
                  <a:cubicBezTo>
                    <a:pt x="1168" y="8707"/>
                    <a:pt x="2369" y="8641"/>
                    <a:pt x="3503" y="8374"/>
                  </a:cubicBezTo>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0"/>
            <p:cNvSpPr/>
            <p:nvPr/>
          </p:nvSpPr>
          <p:spPr>
            <a:xfrm>
              <a:off x="1718346" y="601017"/>
              <a:ext cx="1559190" cy="2342103"/>
            </a:xfrm>
            <a:custGeom>
              <a:rect b="b" l="l" r="r" t="t"/>
              <a:pathLst>
                <a:path extrusionOk="0" h="107276" w="71416">
                  <a:moveTo>
                    <a:pt x="42535" y="87"/>
                  </a:moveTo>
                  <a:cubicBezTo>
                    <a:pt x="41198" y="87"/>
                    <a:pt x="38149" y="8443"/>
                    <a:pt x="37925" y="9307"/>
                  </a:cubicBezTo>
                  <a:cubicBezTo>
                    <a:pt x="36424" y="14911"/>
                    <a:pt x="32388" y="26085"/>
                    <a:pt x="32388" y="32490"/>
                  </a:cubicBezTo>
                  <a:cubicBezTo>
                    <a:pt x="32388" y="37961"/>
                    <a:pt x="31587" y="40029"/>
                    <a:pt x="33856" y="43398"/>
                  </a:cubicBezTo>
                  <a:cubicBezTo>
                    <a:pt x="36691" y="47601"/>
                    <a:pt x="35657" y="51203"/>
                    <a:pt x="35657" y="51203"/>
                  </a:cubicBezTo>
                  <a:lnTo>
                    <a:pt x="34923" y="51337"/>
                  </a:lnTo>
                  <a:lnTo>
                    <a:pt x="34323" y="51437"/>
                  </a:lnTo>
                  <a:lnTo>
                    <a:pt x="34056" y="53171"/>
                  </a:lnTo>
                  <a:lnTo>
                    <a:pt x="33856" y="54472"/>
                  </a:lnTo>
                  <a:cubicBezTo>
                    <a:pt x="33856" y="54472"/>
                    <a:pt x="33807" y="54470"/>
                    <a:pt x="33720" y="54470"/>
                  </a:cubicBezTo>
                  <a:cubicBezTo>
                    <a:pt x="33105" y="54470"/>
                    <a:pt x="30566" y="54572"/>
                    <a:pt x="29252" y="56207"/>
                  </a:cubicBezTo>
                  <a:cubicBezTo>
                    <a:pt x="27082" y="55727"/>
                    <a:pt x="24868" y="55490"/>
                    <a:pt x="22654" y="55490"/>
                  </a:cubicBezTo>
                  <a:cubicBezTo>
                    <a:pt x="21022" y="55490"/>
                    <a:pt x="19391" y="55619"/>
                    <a:pt x="17778" y="55873"/>
                  </a:cubicBezTo>
                  <a:cubicBezTo>
                    <a:pt x="11306" y="56841"/>
                    <a:pt x="5769" y="59076"/>
                    <a:pt x="4668" y="60043"/>
                  </a:cubicBezTo>
                  <a:cubicBezTo>
                    <a:pt x="3601" y="61010"/>
                    <a:pt x="2767" y="65414"/>
                    <a:pt x="3567" y="67682"/>
                  </a:cubicBezTo>
                  <a:lnTo>
                    <a:pt x="17744" y="68516"/>
                  </a:lnTo>
                  <a:lnTo>
                    <a:pt x="17744" y="68583"/>
                  </a:lnTo>
                  <a:lnTo>
                    <a:pt x="25750" y="69250"/>
                  </a:lnTo>
                  <a:lnTo>
                    <a:pt x="25750" y="69216"/>
                  </a:lnTo>
                  <a:lnTo>
                    <a:pt x="30120" y="69216"/>
                  </a:lnTo>
                  <a:lnTo>
                    <a:pt x="30186" y="69583"/>
                  </a:lnTo>
                  <a:lnTo>
                    <a:pt x="31020" y="70484"/>
                  </a:lnTo>
                  <a:cubicBezTo>
                    <a:pt x="30020" y="72018"/>
                    <a:pt x="28185" y="73720"/>
                    <a:pt x="27184" y="74887"/>
                  </a:cubicBezTo>
                  <a:cubicBezTo>
                    <a:pt x="26784" y="75354"/>
                    <a:pt x="26284" y="75688"/>
                    <a:pt x="25750" y="75921"/>
                  </a:cubicBezTo>
                  <a:lnTo>
                    <a:pt x="25750" y="75854"/>
                  </a:lnTo>
                  <a:cubicBezTo>
                    <a:pt x="24482" y="77189"/>
                    <a:pt x="22314" y="79324"/>
                    <a:pt x="20580" y="80391"/>
                  </a:cubicBezTo>
                  <a:cubicBezTo>
                    <a:pt x="19279" y="81225"/>
                    <a:pt x="17611" y="82359"/>
                    <a:pt x="16310" y="83260"/>
                  </a:cubicBezTo>
                  <a:cubicBezTo>
                    <a:pt x="14642" y="84561"/>
                    <a:pt x="12007" y="87496"/>
                    <a:pt x="9638" y="91599"/>
                  </a:cubicBezTo>
                  <a:cubicBezTo>
                    <a:pt x="7170" y="95869"/>
                    <a:pt x="2667" y="103174"/>
                    <a:pt x="298" y="106143"/>
                  </a:cubicBezTo>
                  <a:cubicBezTo>
                    <a:pt x="1" y="106973"/>
                    <a:pt x="213" y="107276"/>
                    <a:pt x="682" y="107276"/>
                  </a:cubicBezTo>
                  <a:cubicBezTo>
                    <a:pt x="1945" y="107276"/>
                    <a:pt x="5069" y="105075"/>
                    <a:pt x="5069" y="105075"/>
                  </a:cubicBezTo>
                  <a:cubicBezTo>
                    <a:pt x="5069" y="105075"/>
                    <a:pt x="13441" y="95335"/>
                    <a:pt x="15042" y="93400"/>
                  </a:cubicBezTo>
                  <a:cubicBezTo>
                    <a:pt x="15743" y="92566"/>
                    <a:pt x="25116" y="82192"/>
                    <a:pt x="25116" y="82192"/>
                  </a:cubicBezTo>
                  <a:lnTo>
                    <a:pt x="29853" y="77089"/>
                  </a:lnTo>
                  <a:lnTo>
                    <a:pt x="34656" y="72285"/>
                  </a:lnTo>
                  <a:cubicBezTo>
                    <a:pt x="34957" y="72485"/>
                    <a:pt x="35257" y="72719"/>
                    <a:pt x="35557" y="72919"/>
                  </a:cubicBezTo>
                  <a:cubicBezTo>
                    <a:pt x="35789" y="73062"/>
                    <a:pt x="36041" y="73128"/>
                    <a:pt x="36291" y="73128"/>
                  </a:cubicBezTo>
                  <a:cubicBezTo>
                    <a:pt x="36508" y="73128"/>
                    <a:pt x="36723" y="73079"/>
                    <a:pt x="36925" y="72986"/>
                  </a:cubicBezTo>
                  <a:cubicBezTo>
                    <a:pt x="37658" y="72519"/>
                    <a:pt x="39160" y="69250"/>
                    <a:pt x="39160" y="69250"/>
                  </a:cubicBezTo>
                  <a:lnTo>
                    <a:pt x="41161" y="68716"/>
                  </a:lnTo>
                  <a:lnTo>
                    <a:pt x="41228" y="68716"/>
                  </a:lnTo>
                  <a:lnTo>
                    <a:pt x="42529" y="68382"/>
                  </a:lnTo>
                  <a:lnTo>
                    <a:pt x="43162" y="69116"/>
                  </a:lnTo>
                  <a:lnTo>
                    <a:pt x="70382" y="91432"/>
                  </a:lnTo>
                  <a:lnTo>
                    <a:pt x="71416" y="91466"/>
                  </a:lnTo>
                  <a:lnTo>
                    <a:pt x="71416" y="91466"/>
                  </a:lnTo>
                  <a:lnTo>
                    <a:pt x="70949" y="90131"/>
                  </a:lnTo>
                  <a:lnTo>
                    <a:pt x="68614" y="87263"/>
                  </a:lnTo>
                  <a:lnTo>
                    <a:pt x="63077" y="82726"/>
                  </a:lnTo>
                  <a:cubicBezTo>
                    <a:pt x="63077" y="82726"/>
                    <a:pt x="54804" y="74387"/>
                    <a:pt x="53470" y="71952"/>
                  </a:cubicBezTo>
                  <a:cubicBezTo>
                    <a:pt x="52169" y="69550"/>
                    <a:pt x="50101" y="67649"/>
                    <a:pt x="46398" y="66147"/>
                  </a:cubicBezTo>
                  <a:lnTo>
                    <a:pt x="46265" y="66114"/>
                  </a:lnTo>
                  <a:cubicBezTo>
                    <a:pt x="47299" y="65547"/>
                    <a:pt x="47899" y="64413"/>
                    <a:pt x="47766" y="63245"/>
                  </a:cubicBezTo>
                  <a:cubicBezTo>
                    <a:pt x="47599" y="61144"/>
                    <a:pt x="44297" y="57841"/>
                    <a:pt x="41995" y="56707"/>
                  </a:cubicBezTo>
                  <a:lnTo>
                    <a:pt x="41428" y="51470"/>
                  </a:lnTo>
                  <a:lnTo>
                    <a:pt x="40494" y="51470"/>
                  </a:lnTo>
                  <a:lnTo>
                    <a:pt x="40227" y="48235"/>
                  </a:lnTo>
                  <a:cubicBezTo>
                    <a:pt x="40227" y="48235"/>
                    <a:pt x="40460" y="33858"/>
                    <a:pt x="41228" y="24751"/>
                  </a:cubicBezTo>
                  <a:cubicBezTo>
                    <a:pt x="41995" y="15645"/>
                    <a:pt x="42662" y="11075"/>
                    <a:pt x="43062" y="5537"/>
                  </a:cubicBezTo>
                  <a:cubicBezTo>
                    <a:pt x="43463" y="0"/>
                    <a:pt x="44196" y="1101"/>
                    <a:pt x="42695" y="134"/>
                  </a:cubicBezTo>
                  <a:cubicBezTo>
                    <a:pt x="42645" y="102"/>
                    <a:pt x="42592" y="87"/>
                    <a:pt x="42535" y="8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0"/>
            <p:cNvSpPr/>
            <p:nvPr/>
          </p:nvSpPr>
          <p:spPr>
            <a:xfrm>
              <a:off x="2098455" y="2284780"/>
              <a:ext cx="312445" cy="1978745"/>
            </a:xfrm>
            <a:custGeom>
              <a:rect b="b" l="l" r="r" t="t"/>
              <a:pathLst>
                <a:path extrusionOk="0" h="90633" w="14311">
                  <a:moveTo>
                    <a:pt x="12443" y="1"/>
                  </a:moveTo>
                  <a:lnTo>
                    <a:pt x="3570" y="9875"/>
                  </a:lnTo>
                  <a:lnTo>
                    <a:pt x="2703" y="29155"/>
                  </a:lnTo>
                  <a:lnTo>
                    <a:pt x="1402" y="59177"/>
                  </a:lnTo>
                  <a:lnTo>
                    <a:pt x="1" y="90633"/>
                  </a:lnTo>
                  <a:lnTo>
                    <a:pt x="14311" y="90633"/>
                  </a:lnTo>
                  <a:lnTo>
                    <a:pt x="1244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0"/>
            <p:cNvSpPr/>
            <p:nvPr/>
          </p:nvSpPr>
          <p:spPr>
            <a:xfrm>
              <a:off x="2163997" y="2104180"/>
              <a:ext cx="206121" cy="320457"/>
            </a:xfrm>
            <a:custGeom>
              <a:rect b="b" l="l" r="r" t="t"/>
              <a:pathLst>
                <a:path extrusionOk="0" h="14678" w="9441">
                  <a:moveTo>
                    <a:pt x="1469" y="0"/>
                  </a:moveTo>
                  <a:lnTo>
                    <a:pt x="835" y="14044"/>
                  </a:lnTo>
                  <a:cubicBezTo>
                    <a:pt x="835" y="14044"/>
                    <a:pt x="535" y="14277"/>
                    <a:pt x="1" y="14678"/>
                  </a:cubicBezTo>
                  <a:cubicBezTo>
                    <a:pt x="1302" y="13810"/>
                    <a:pt x="2970" y="12676"/>
                    <a:pt x="4271" y="11842"/>
                  </a:cubicBezTo>
                  <a:cubicBezTo>
                    <a:pt x="6005" y="10741"/>
                    <a:pt x="8173" y="8607"/>
                    <a:pt x="9441" y="7306"/>
                  </a:cubicBezTo>
                  <a:lnTo>
                    <a:pt x="9441" y="668"/>
                  </a:lnTo>
                  <a:lnTo>
                    <a:pt x="14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0"/>
            <p:cNvSpPr/>
            <p:nvPr/>
          </p:nvSpPr>
          <p:spPr>
            <a:xfrm>
              <a:off x="2310408" y="1791600"/>
              <a:ext cx="368511" cy="404949"/>
            </a:xfrm>
            <a:custGeom>
              <a:rect b="b" l="l" r="r" t="t"/>
              <a:pathLst>
                <a:path extrusionOk="0" h="18548" w="16879">
                  <a:moveTo>
                    <a:pt x="7000" y="1"/>
                  </a:moveTo>
                  <a:cubicBezTo>
                    <a:pt x="1173" y="1"/>
                    <a:pt x="1" y="5104"/>
                    <a:pt x="266" y="7879"/>
                  </a:cubicBezTo>
                  <a:cubicBezTo>
                    <a:pt x="600" y="10982"/>
                    <a:pt x="2601" y="13117"/>
                    <a:pt x="2535" y="13450"/>
                  </a:cubicBezTo>
                  <a:cubicBezTo>
                    <a:pt x="2501" y="13784"/>
                    <a:pt x="3902" y="16085"/>
                    <a:pt x="3902" y="16085"/>
                  </a:cubicBezTo>
                  <a:lnTo>
                    <a:pt x="5137" y="14217"/>
                  </a:lnTo>
                  <a:cubicBezTo>
                    <a:pt x="5324" y="14200"/>
                    <a:pt x="5501" y="14192"/>
                    <a:pt x="5670" y="14192"/>
                  </a:cubicBezTo>
                  <a:cubicBezTo>
                    <a:pt x="8479" y="14192"/>
                    <a:pt x="8806" y="16419"/>
                    <a:pt x="8806" y="16419"/>
                  </a:cubicBezTo>
                  <a:lnTo>
                    <a:pt x="7472" y="18053"/>
                  </a:lnTo>
                  <a:cubicBezTo>
                    <a:pt x="7757" y="18209"/>
                    <a:pt x="8751" y="18547"/>
                    <a:pt x="9382" y="18547"/>
                  </a:cubicBezTo>
                  <a:cubicBezTo>
                    <a:pt x="9561" y="18547"/>
                    <a:pt x="9711" y="18520"/>
                    <a:pt x="9807" y="18454"/>
                  </a:cubicBezTo>
                  <a:cubicBezTo>
                    <a:pt x="10540" y="18020"/>
                    <a:pt x="12042" y="14718"/>
                    <a:pt x="12042" y="14718"/>
                  </a:cubicBezTo>
                  <a:lnTo>
                    <a:pt x="14043" y="14217"/>
                  </a:lnTo>
                  <a:lnTo>
                    <a:pt x="14110" y="14217"/>
                  </a:lnTo>
                  <a:lnTo>
                    <a:pt x="15110" y="13950"/>
                  </a:lnTo>
                  <a:lnTo>
                    <a:pt x="15978" y="13584"/>
                  </a:lnTo>
                  <a:lnTo>
                    <a:pt x="16878" y="13083"/>
                  </a:lnTo>
                  <a:cubicBezTo>
                    <a:pt x="11174" y="12149"/>
                    <a:pt x="4836" y="9080"/>
                    <a:pt x="5870" y="4811"/>
                  </a:cubicBezTo>
                  <a:cubicBezTo>
                    <a:pt x="6938" y="541"/>
                    <a:pt x="9506" y="274"/>
                    <a:pt x="9506" y="274"/>
                  </a:cubicBezTo>
                  <a:cubicBezTo>
                    <a:pt x="8588" y="87"/>
                    <a:pt x="7755" y="1"/>
                    <a:pt x="70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0"/>
            <p:cNvSpPr/>
            <p:nvPr/>
          </p:nvSpPr>
          <p:spPr>
            <a:xfrm>
              <a:off x="2287090" y="1951241"/>
              <a:ext cx="95408" cy="387461"/>
            </a:xfrm>
            <a:custGeom>
              <a:rect b="b" l="l" r="r" t="t"/>
              <a:pathLst>
                <a:path extrusionOk="0" h="17747" w="4370">
                  <a:moveTo>
                    <a:pt x="0" y="0"/>
                  </a:moveTo>
                  <a:lnTo>
                    <a:pt x="0" y="1034"/>
                  </a:lnTo>
                  <a:cubicBezTo>
                    <a:pt x="167" y="1368"/>
                    <a:pt x="134" y="7939"/>
                    <a:pt x="34" y="17746"/>
                  </a:cubicBezTo>
                  <a:cubicBezTo>
                    <a:pt x="1401" y="16679"/>
                    <a:pt x="2735" y="15545"/>
                    <a:pt x="4003" y="14344"/>
                  </a:cubicBezTo>
                  <a:lnTo>
                    <a:pt x="4003" y="7172"/>
                  </a:lnTo>
                  <a:lnTo>
                    <a:pt x="4370" y="4303"/>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0"/>
            <p:cNvSpPr/>
            <p:nvPr/>
          </p:nvSpPr>
          <p:spPr>
            <a:xfrm>
              <a:off x="2255760" y="2293535"/>
              <a:ext cx="155142" cy="2192114"/>
            </a:xfrm>
            <a:custGeom>
              <a:rect b="b" l="l" r="r" t="t"/>
              <a:pathLst>
                <a:path extrusionOk="0" h="100406" w="7106">
                  <a:moveTo>
                    <a:pt x="5205" y="0"/>
                  </a:moveTo>
                  <a:lnTo>
                    <a:pt x="2069" y="3002"/>
                  </a:lnTo>
                  <a:cubicBezTo>
                    <a:pt x="1735" y="32490"/>
                    <a:pt x="168" y="90598"/>
                    <a:pt x="1" y="100405"/>
                  </a:cubicBezTo>
                  <a:lnTo>
                    <a:pt x="7106" y="100405"/>
                  </a:lnTo>
                  <a:lnTo>
                    <a:pt x="520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0"/>
            <p:cNvSpPr/>
            <p:nvPr/>
          </p:nvSpPr>
          <p:spPr>
            <a:xfrm>
              <a:off x="2638118" y="2041542"/>
              <a:ext cx="656918" cy="560266"/>
            </a:xfrm>
            <a:custGeom>
              <a:rect b="b" l="l" r="r" t="t"/>
              <a:pathLst>
                <a:path extrusionOk="0" h="25662" w="30089">
                  <a:moveTo>
                    <a:pt x="4403" y="1"/>
                  </a:moveTo>
                  <a:cubicBezTo>
                    <a:pt x="3103" y="1035"/>
                    <a:pt x="1601" y="1735"/>
                    <a:pt x="0" y="2035"/>
                  </a:cubicBezTo>
                  <a:lnTo>
                    <a:pt x="534" y="2302"/>
                  </a:lnTo>
                  <a:cubicBezTo>
                    <a:pt x="534" y="2302"/>
                    <a:pt x="27286" y="25661"/>
                    <a:pt x="28942" y="25661"/>
                  </a:cubicBezTo>
                  <a:cubicBezTo>
                    <a:pt x="28960" y="25661"/>
                    <a:pt x="28976" y="25658"/>
                    <a:pt x="28988" y="25652"/>
                  </a:cubicBezTo>
                  <a:cubicBezTo>
                    <a:pt x="30088" y="25085"/>
                    <a:pt x="27587" y="22450"/>
                    <a:pt x="27587" y="22450"/>
                  </a:cubicBezTo>
                  <a:lnTo>
                    <a:pt x="20748" y="15745"/>
                  </a:lnTo>
                  <a:cubicBezTo>
                    <a:pt x="20748" y="15745"/>
                    <a:pt x="13477" y="9574"/>
                    <a:pt x="12209" y="7206"/>
                  </a:cubicBezTo>
                  <a:cubicBezTo>
                    <a:pt x="10908" y="4804"/>
                    <a:pt x="8106" y="1502"/>
                    <a:pt x="44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0"/>
            <p:cNvSpPr/>
            <p:nvPr/>
          </p:nvSpPr>
          <p:spPr>
            <a:xfrm>
              <a:off x="1780919" y="1897642"/>
              <a:ext cx="586290" cy="215290"/>
            </a:xfrm>
            <a:custGeom>
              <a:rect b="b" l="l" r="r" t="t"/>
              <a:pathLst>
                <a:path extrusionOk="0" h="9861" w="26854">
                  <a:moveTo>
                    <a:pt x="8024" y="1"/>
                  </a:moveTo>
                  <a:cubicBezTo>
                    <a:pt x="5124" y="1"/>
                    <a:pt x="2822" y="109"/>
                    <a:pt x="2169" y="421"/>
                  </a:cubicBezTo>
                  <a:cubicBezTo>
                    <a:pt x="1" y="1421"/>
                    <a:pt x="34" y="6525"/>
                    <a:pt x="701" y="8326"/>
                  </a:cubicBezTo>
                  <a:lnTo>
                    <a:pt x="26787" y="9861"/>
                  </a:lnTo>
                  <a:lnTo>
                    <a:pt x="26787" y="8660"/>
                  </a:lnTo>
                  <a:lnTo>
                    <a:pt x="26853" y="8326"/>
                  </a:lnTo>
                  <a:cubicBezTo>
                    <a:pt x="26853" y="8326"/>
                    <a:pt x="24185" y="6425"/>
                    <a:pt x="24719" y="587"/>
                  </a:cubicBezTo>
                  <a:cubicBezTo>
                    <a:pt x="24719" y="587"/>
                    <a:pt x="14759" y="1"/>
                    <a:pt x="80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0"/>
            <p:cNvSpPr/>
            <p:nvPr/>
          </p:nvSpPr>
          <p:spPr>
            <a:xfrm>
              <a:off x="1767819" y="2102717"/>
              <a:ext cx="689689" cy="763264"/>
            </a:xfrm>
            <a:custGeom>
              <a:rect b="b" l="l" r="r" t="t"/>
              <a:pathLst>
                <a:path extrusionOk="0" h="34960" w="31590">
                  <a:moveTo>
                    <a:pt x="29989" y="1"/>
                  </a:moveTo>
                  <a:cubicBezTo>
                    <a:pt x="28021" y="3436"/>
                    <a:pt x="25252" y="6305"/>
                    <a:pt x="21883" y="8340"/>
                  </a:cubicBezTo>
                  <a:cubicBezTo>
                    <a:pt x="19448" y="9808"/>
                    <a:pt x="14177" y="12043"/>
                    <a:pt x="9274" y="19815"/>
                  </a:cubicBezTo>
                  <a:cubicBezTo>
                    <a:pt x="5938" y="25085"/>
                    <a:pt x="1" y="34959"/>
                    <a:pt x="1" y="34959"/>
                  </a:cubicBezTo>
                  <a:cubicBezTo>
                    <a:pt x="8373" y="24919"/>
                    <a:pt x="12576" y="16079"/>
                    <a:pt x="22884" y="11876"/>
                  </a:cubicBezTo>
                  <a:cubicBezTo>
                    <a:pt x="28488" y="9574"/>
                    <a:pt x="31590" y="234"/>
                    <a:pt x="31590" y="234"/>
                  </a:cubicBezTo>
                  <a:lnTo>
                    <a:pt x="2998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0"/>
            <p:cNvSpPr/>
            <p:nvPr/>
          </p:nvSpPr>
          <p:spPr>
            <a:xfrm>
              <a:off x="2414528" y="636255"/>
              <a:ext cx="204505" cy="1088503"/>
            </a:xfrm>
            <a:custGeom>
              <a:rect b="b" l="l" r="r" t="t"/>
              <a:pathLst>
                <a:path extrusionOk="0" h="49857" w="9367">
                  <a:moveTo>
                    <a:pt x="9221" y="1"/>
                  </a:moveTo>
                  <a:lnTo>
                    <a:pt x="9221" y="1"/>
                  </a:lnTo>
                  <a:cubicBezTo>
                    <a:pt x="9219" y="1"/>
                    <a:pt x="9214" y="7"/>
                    <a:pt x="9207" y="21"/>
                  </a:cubicBezTo>
                  <a:cubicBezTo>
                    <a:pt x="5605" y="6258"/>
                    <a:pt x="1" y="28808"/>
                    <a:pt x="434" y="35179"/>
                  </a:cubicBezTo>
                  <a:cubicBezTo>
                    <a:pt x="901" y="41550"/>
                    <a:pt x="1302" y="40917"/>
                    <a:pt x="2402" y="43085"/>
                  </a:cubicBezTo>
                  <a:cubicBezTo>
                    <a:pt x="4704" y="47621"/>
                    <a:pt x="3803" y="49589"/>
                    <a:pt x="3803" y="49589"/>
                  </a:cubicBezTo>
                  <a:lnTo>
                    <a:pt x="3070" y="49756"/>
                  </a:lnTo>
                  <a:lnTo>
                    <a:pt x="3070" y="49856"/>
                  </a:lnTo>
                  <a:lnTo>
                    <a:pt x="6038" y="49856"/>
                  </a:lnTo>
                  <a:cubicBezTo>
                    <a:pt x="6038" y="49856"/>
                    <a:pt x="6872" y="45353"/>
                    <a:pt x="4771" y="38215"/>
                  </a:cubicBezTo>
                  <a:cubicBezTo>
                    <a:pt x="963" y="25149"/>
                    <a:pt x="9367" y="1"/>
                    <a:pt x="92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0"/>
            <p:cNvSpPr/>
            <p:nvPr/>
          </p:nvSpPr>
          <p:spPr>
            <a:xfrm>
              <a:off x="2303836" y="1791011"/>
              <a:ext cx="153679" cy="288429"/>
            </a:xfrm>
            <a:custGeom>
              <a:rect b="b" l="l" r="r" t="t"/>
              <a:pathLst>
                <a:path extrusionOk="0" fill="none" h="13211" w="7039">
                  <a:moveTo>
                    <a:pt x="7039" y="1"/>
                  </a:moveTo>
                  <a:cubicBezTo>
                    <a:pt x="4637" y="101"/>
                    <a:pt x="2802" y="635"/>
                    <a:pt x="1668" y="2903"/>
                  </a:cubicBezTo>
                  <a:cubicBezTo>
                    <a:pt x="0" y="6239"/>
                    <a:pt x="167" y="10708"/>
                    <a:pt x="2902" y="13210"/>
                  </a:cubicBezTo>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0"/>
            <p:cNvSpPr/>
            <p:nvPr/>
          </p:nvSpPr>
          <p:spPr>
            <a:xfrm>
              <a:off x="2573296" y="1834720"/>
              <a:ext cx="191558" cy="278212"/>
            </a:xfrm>
            <a:custGeom>
              <a:rect b="b" l="l" r="r" t="t"/>
              <a:pathLst>
                <a:path extrusionOk="0" fill="none" h="12743" w="8774">
                  <a:moveTo>
                    <a:pt x="1" y="12743"/>
                  </a:moveTo>
                  <a:cubicBezTo>
                    <a:pt x="4470" y="11875"/>
                    <a:pt x="8473" y="9407"/>
                    <a:pt x="8640" y="7139"/>
                  </a:cubicBezTo>
                  <a:cubicBezTo>
                    <a:pt x="8773" y="4870"/>
                    <a:pt x="6138" y="1968"/>
                    <a:pt x="2502" y="0"/>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0"/>
            <p:cNvSpPr/>
            <p:nvPr/>
          </p:nvSpPr>
          <p:spPr>
            <a:xfrm>
              <a:off x="2457495" y="1724748"/>
              <a:ext cx="177717" cy="114359"/>
            </a:xfrm>
            <a:custGeom>
              <a:rect b="b" l="l" r="r" t="t"/>
              <a:pathLst>
                <a:path extrusionOk="0" fill="none" h="5238" w="8140">
                  <a:moveTo>
                    <a:pt x="8140" y="5237"/>
                  </a:moveTo>
                  <a:lnTo>
                    <a:pt x="7606" y="0"/>
                  </a:lnTo>
                  <a:lnTo>
                    <a:pt x="468" y="0"/>
                  </a:lnTo>
                  <a:lnTo>
                    <a:pt x="1" y="3036"/>
                  </a:lnTo>
                  <a:cubicBezTo>
                    <a:pt x="1" y="3036"/>
                    <a:pt x="1368" y="2969"/>
                    <a:pt x="4070" y="3736"/>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0"/>
            <p:cNvSpPr/>
            <p:nvPr/>
          </p:nvSpPr>
          <p:spPr>
            <a:xfrm>
              <a:off x="2381757" y="595188"/>
              <a:ext cx="315370" cy="1129570"/>
            </a:xfrm>
            <a:custGeom>
              <a:rect b="b" l="l" r="r" t="t"/>
              <a:pathLst>
                <a:path extrusionOk="0" fill="none" h="51738" w="14445">
                  <a:moveTo>
                    <a:pt x="5505" y="51737"/>
                  </a:moveTo>
                  <a:cubicBezTo>
                    <a:pt x="5505" y="51737"/>
                    <a:pt x="6038" y="48935"/>
                    <a:pt x="3036" y="43598"/>
                  </a:cubicBezTo>
                  <a:cubicBezTo>
                    <a:pt x="1" y="38228"/>
                    <a:pt x="3003" y="25585"/>
                    <a:pt x="5538" y="16479"/>
                  </a:cubicBezTo>
                  <a:cubicBezTo>
                    <a:pt x="8073" y="7372"/>
                    <a:pt x="10208" y="801"/>
                    <a:pt x="12309" y="401"/>
                  </a:cubicBezTo>
                  <a:cubicBezTo>
                    <a:pt x="14444" y="0"/>
                    <a:pt x="10541" y="23550"/>
                    <a:pt x="10308" y="33758"/>
                  </a:cubicBezTo>
                  <a:cubicBezTo>
                    <a:pt x="10074" y="43965"/>
                    <a:pt x="9274" y="46534"/>
                    <a:pt x="9708" y="51704"/>
                  </a:cubicBezTo>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0"/>
            <p:cNvSpPr/>
            <p:nvPr/>
          </p:nvSpPr>
          <p:spPr>
            <a:xfrm>
              <a:off x="1719744" y="2087434"/>
              <a:ext cx="784376" cy="855004"/>
            </a:xfrm>
            <a:custGeom>
              <a:rect b="b" l="l" r="r" t="t"/>
              <a:pathLst>
                <a:path extrusionOk="0" fill="none" h="39162" w="35927">
                  <a:moveTo>
                    <a:pt x="35860" y="2902"/>
                  </a:moveTo>
                  <a:cubicBezTo>
                    <a:pt x="35860" y="2902"/>
                    <a:pt x="34426" y="0"/>
                    <a:pt x="32191" y="701"/>
                  </a:cubicBezTo>
                  <a:cubicBezTo>
                    <a:pt x="30323" y="3403"/>
                    <a:pt x="28088" y="6471"/>
                    <a:pt x="25219" y="8306"/>
                  </a:cubicBezTo>
                  <a:cubicBezTo>
                    <a:pt x="22217" y="10274"/>
                    <a:pt x="19048" y="11709"/>
                    <a:pt x="16479" y="14210"/>
                  </a:cubicBezTo>
                  <a:cubicBezTo>
                    <a:pt x="14044" y="16679"/>
                    <a:pt x="11943" y="19481"/>
                    <a:pt x="10242" y="22516"/>
                  </a:cubicBezTo>
                  <a:cubicBezTo>
                    <a:pt x="7206" y="27587"/>
                    <a:pt x="4738" y="32990"/>
                    <a:pt x="701" y="37427"/>
                  </a:cubicBezTo>
                  <a:cubicBezTo>
                    <a:pt x="368" y="37794"/>
                    <a:pt x="1" y="38328"/>
                    <a:pt x="268" y="38728"/>
                  </a:cubicBezTo>
                  <a:cubicBezTo>
                    <a:pt x="535" y="39162"/>
                    <a:pt x="1369" y="39061"/>
                    <a:pt x="1902" y="38795"/>
                  </a:cubicBezTo>
                  <a:cubicBezTo>
                    <a:pt x="5171" y="37160"/>
                    <a:pt x="7206" y="34125"/>
                    <a:pt x="9508" y="31523"/>
                  </a:cubicBezTo>
                  <a:cubicBezTo>
                    <a:pt x="11342" y="29455"/>
                    <a:pt x="13144" y="27420"/>
                    <a:pt x="14978" y="25352"/>
                  </a:cubicBezTo>
                  <a:cubicBezTo>
                    <a:pt x="19181" y="20648"/>
                    <a:pt x="23418" y="15945"/>
                    <a:pt x="27721" y="11275"/>
                  </a:cubicBezTo>
                  <a:cubicBezTo>
                    <a:pt x="29322" y="9540"/>
                    <a:pt x="30956" y="7772"/>
                    <a:pt x="32624" y="6071"/>
                  </a:cubicBezTo>
                  <a:cubicBezTo>
                    <a:pt x="32858" y="5838"/>
                    <a:pt x="35927" y="3069"/>
                    <a:pt x="35860" y="2902"/>
                  </a:cubicBezTo>
                  <a:close/>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0"/>
            <p:cNvSpPr/>
            <p:nvPr/>
          </p:nvSpPr>
          <p:spPr>
            <a:xfrm>
              <a:off x="2365732" y="2029883"/>
              <a:ext cx="29889" cy="99076"/>
            </a:xfrm>
            <a:custGeom>
              <a:rect b="b" l="l" r="r" t="t"/>
              <a:pathLst>
                <a:path extrusionOk="0" fill="none" h="4538" w="1369">
                  <a:moveTo>
                    <a:pt x="868" y="4538"/>
                  </a:moveTo>
                  <a:cubicBezTo>
                    <a:pt x="868" y="4538"/>
                    <a:pt x="67" y="3203"/>
                    <a:pt x="34" y="2569"/>
                  </a:cubicBezTo>
                  <a:cubicBezTo>
                    <a:pt x="1" y="1969"/>
                    <a:pt x="1368" y="1"/>
                    <a:pt x="1368" y="1"/>
                  </a:cubicBezTo>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0"/>
            <p:cNvSpPr/>
            <p:nvPr/>
          </p:nvSpPr>
          <p:spPr>
            <a:xfrm>
              <a:off x="2487362" y="2029883"/>
              <a:ext cx="91063" cy="173350"/>
            </a:xfrm>
            <a:custGeom>
              <a:rect b="b" l="l" r="r" t="t"/>
              <a:pathLst>
                <a:path extrusionOk="0" fill="none" h="7940" w="4171">
                  <a:moveTo>
                    <a:pt x="0" y="7306"/>
                  </a:moveTo>
                  <a:cubicBezTo>
                    <a:pt x="0" y="7306"/>
                    <a:pt x="1368" y="7940"/>
                    <a:pt x="1902" y="7306"/>
                  </a:cubicBezTo>
                  <a:cubicBezTo>
                    <a:pt x="2402" y="6672"/>
                    <a:pt x="4170" y="3437"/>
                    <a:pt x="4170" y="3437"/>
                  </a:cubicBezTo>
                  <a:cubicBezTo>
                    <a:pt x="4170" y="3437"/>
                    <a:pt x="1802" y="401"/>
                    <a:pt x="0" y="1"/>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0"/>
            <p:cNvSpPr/>
            <p:nvPr/>
          </p:nvSpPr>
          <p:spPr>
            <a:xfrm>
              <a:off x="2646851" y="2043725"/>
              <a:ext cx="654014" cy="557886"/>
            </a:xfrm>
            <a:custGeom>
              <a:rect b="b" l="l" r="r" t="t"/>
              <a:pathLst>
                <a:path extrusionOk="0" fill="none" h="25553" w="29956">
                  <a:moveTo>
                    <a:pt x="1" y="2202"/>
                  </a:moveTo>
                  <a:cubicBezTo>
                    <a:pt x="5404" y="6939"/>
                    <a:pt x="26953" y="25552"/>
                    <a:pt x="28354" y="25552"/>
                  </a:cubicBezTo>
                  <a:cubicBezTo>
                    <a:pt x="29955" y="25552"/>
                    <a:pt x="27687" y="22917"/>
                    <a:pt x="26520" y="21583"/>
                  </a:cubicBezTo>
                  <a:cubicBezTo>
                    <a:pt x="25352" y="20215"/>
                    <a:pt x="14244" y="11209"/>
                    <a:pt x="11175" y="6205"/>
                  </a:cubicBezTo>
                  <a:cubicBezTo>
                    <a:pt x="9407" y="3403"/>
                    <a:pt x="6839" y="1235"/>
                    <a:pt x="3770" y="1"/>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0"/>
            <p:cNvSpPr/>
            <p:nvPr/>
          </p:nvSpPr>
          <p:spPr>
            <a:xfrm>
              <a:off x="1770723" y="1809962"/>
              <a:ext cx="605219" cy="302970"/>
            </a:xfrm>
            <a:custGeom>
              <a:rect b="b" l="l" r="r" t="t"/>
              <a:pathLst>
                <a:path extrusionOk="0" fill="none" h="13877" w="27721">
                  <a:moveTo>
                    <a:pt x="27721" y="13877"/>
                  </a:moveTo>
                  <a:lnTo>
                    <a:pt x="21783" y="13543"/>
                  </a:lnTo>
                  <a:lnTo>
                    <a:pt x="18614" y="13343"/>
                  </a:lnTo>
                  <a:lnTo>
                    <a:pt x="11142" y="12909"/>
                  </a:lnTo>
                  <a:lnTo>
                    <a:pt x="8007" y="12743"/>
                  </a:lnTo>
                  <a:lnTo>
                    <a:pt x="1168" y="12309"/>
                  </a:lnTo>
                  <a:cubicBezTo>
                    <a:pt x="1168" y="12309"/>
                    <a:pt x="1" y="6071"/>
                    <a:pt x="2636" y="4403"/>
                  </a:cubicBezTo>
                  <a:cubicBezTo>
                    <a:pt x="4404" y="3269"/>
                    <a:pt x="9808" y="1735"/>
                    <a:pt x="13911" y="801"/>
                  </a:cubicBezTo>
                  <a:cubicBezTo>
                    <a:pt x="15379" y="434"/>
                    <a:pt x="16880" y="167"/>
                    <a:pt x="18414" y="33"/>
                  </a:cubicBezTo>
                  <a:cubicBezTo>
                    <a:pt x="19315" y="0"/>
                    <a:pt x="20249" y="67"/>
                    <a:pt x="21183" y="133"/>
                  </a:cubicBezTo>
                  <a:cubicBezTo>
                    <a:pt x="22517" y="267"/>
                    <a:pt x="23918" y="434"/>
                    <a:pt x="25052" y="567"/>
                  </a:cubicBezTo>
                  <a:cubicBezTo>
                    <a:pt x="25586" y="634"/>
                    <a:pt x="26487" y="667"/>
                    <a:pt x="26853" y="701"/>
                  </a:cubicBezTo>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0"/>
            <p:cNvSpPr/>
            <p:nvPr/>
          </p:nvSpPr>
          <p:spPr>
            <a:xfrm>
              <a:off x="2190218" y="2110009"/>
              <a:ext cx="8755" cy="205378"/>
            </a:xfrm>
            <a:custGeom>
              <a:rect b="b" l="l" r="r" t="t"/>
              <a:pathLst>
                <a:path extrusionOk="0" fill="none" h="9407" w="401">
                  <a:moveTo>
                    <a:pt x="1" y="9407"/>
                  </a:moveTo>
                  <a:lnTo>
                    <a:pt x="401" y="0"/>
                  </a:ln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0"/>
            <p:cNvSpPr/>
            <p:nvPr/>
          </p:nvSpPr>
          <p:spPr>
            <a:xfrm>
              <a:off x="2098455" y="2284780"/>
              <a:ext cx="312445" cy="2200869"/>
            </a:xfrm>
            <a:custGeom>
              <a:rect b="b" l="l" r="r" t="t"/>
              <a:pathLst>
                <a:path extrusionOk="0" fill="none" h="100807" w="14311">
                  <a:moveTo>
                    <a:pt x="12443" y="1"/>
                  </a:moveTo>
                  <a:cubicBezTo>
                    <a:pt x="12776" y="28154"/>
                    <a:pt x="14311" y="100806"/>
                    <a:pt x="14311" y="100806"/>
                  </a:cubicBezTo>
                  <a:lnTo>
                    <a:pt x="1" y="100806"/>
                  </a:lnTo>
                  <a:lnTo>
                    <a:pt x="3570" y="9875"/>
                  </a:lnTo>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0"/>
            <p:cNvSpPr/>
            <p:nvPr/>
          </p:nvSpPr>
          <p:spPr>
            <a:xfrm>
              <a:off x="1944796" y="1811228"/>
              <a:ext cx="288407" cy="280591"/>
            </a:xfrm>
            <a:custGeom>
              <a:rect b="b" l="l" r="r" t="t"/>
              <a:pathLst>
                <a:path extrusionOk="0" h="12852" w="13210">
                  <a:moveTo>
                    <a:pt x="10937" y="0"/>
                  </a:moveTo>
                  <a:cubicBezTo>
                    <a:pt x="10772" y="0"/>
                    <a:pt x="10607" y="3"/>
                    <a:pt x="10441" y="9"/>
                  </a:cubicBezTo>
                  <a:cubicBezTo>
                    <a:pt x="8907" y="142"/>
                    <a:pt x="7406" y="376"/>
                    <a:pt x="5938" y="776"/>
                  </a:cubicBezTo>
                  <a:cubicBezTo>
                    <a:pt x="3936" y="1577"/>
                    <a:pt x="1868" y="2577"/>
                    <a:pt x="1034" y="3578"/>
                  </a:cubicBezTo>
                  <a:cubicBezTo>
                    <a:pt x="34" y="5279"/>
                    <a:pt x="0" y="10116"/>
                    <a:pt x="34" y="12685"/>
                  </a:cubicBezTo>
                  <a:lnTo>
                    <a:pt x="3169" y="12851"/>
                  </a:lnTo>
                  <a:cubicBezTo>
                    <a:pt x="3103" y="10783"/>
                    <a:pt x="3069" y="5813"/>
                    <a:pt x="4070" y="4112"/>
                  </a:cubicBezTo>
                  <a:cubicBezTo>
                    <a:pt x="4804" y="2878"/>
                    <a:pt x="11509" y="676"/>
                    <a:pt x="13210" y="142"/>
                  </a:cubicBezTo>
                  <a:cubicBezTo>
                    <a:pt x="12469" y="60"/>
                    <a:pt x="11705" y="0"/>
                    <a:pt x="109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0"/>
            <p:cNvSpPr/>
            <p:nvPr/>
          </p:nvSpPr>
          <p:spPr>
            <a:xfrm>
              <a:off x="2177119" y="1823061"/>
              <a:ext cx="179900" cy="282600"/>
            </a:xfrm>
            <a:custGeom>
              <a:rect b="b" l="l" r="r" t="t"/>
              <a:pathLst>
                <a:path extrusionOk="0" h="12944" w="8240">
                  <a:moveTo>
                    <a:pt x="6472" y="0"/>
                  </a:moveTo>
                  <a:cubicBezTo>
                    <a:pt x="6472" y="0"/>
                    <a:pt x="801" y="1902"/>
                    <a:pt x="401" y="3670"/>
                  </a:cubicBezTo>
                  <a:cubicBezTo>
                    <a:pt x="67" y="5071"/>
                    <a:pt x="0" y="10475"/>
                    <a:pt x="0" y="12743"/>
                  </a:cubicBezTo>
                  <a:lnTo>
                    <a:pt x="3169" y="12943"/>
                  </a:lnTo>
                  <a:cubicBezTo>
                    <a:pt x="3102" y="11142"/>
                    <a:pt x="2902" y="5671"/>
                    <a:pt x="3536" y="4037"/>
                  </a:cubicBezTo>
                  <a:cubicBezTo>
                    <a:pt x="4237" y="2102"/>
                    <a:pt x="8239" y="267"/>
                    <a:pt x="8239" y="267"/>
                  </a:cubicBezTo>
                  <a:lnTo>
                    <a:pt x="7839" y="201"/>
                  </a:lnTo>
                  <a:lnTo>
                    <a:pt x="6472" y="0"/>
                  </a:lnTo>
                  <a:close/>
                </a:path>
              </a:pathLst>
            </a:custGeom>
            <a:solidFill>
              <a:srgbClr val="DE4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0"/>
            <p:cNvSpPr/>
            <p:nvPr/>
          </p:nvSpPr>
          <p:spPr>
            <a:xfrm>
              <a:off x="2255040" y="2746521"/>
              <a:ext cx="127458" cy="316091"/>
            </a:xfrm>
            <a:custGeom>
              <a:rect b="b" l="l" r="r" t="t"/>
              <a:pathLst>
                <a:path extrusionOk="0" fill="none" h="14478" w="5838">
                  <a:moveTo>
                    <a:pt x="5604" y="0"/>
                  </a:moveTo>
                  <a:cubicBezTo>
                    <a:pt x="3736" y="401"/>
                    <a:pt x="1868" y="668"/>
                    <a:pt x="0" y="768"/>
                  </a:cubicBezTo>
                  <a:lnTo>
                    <a:pt x="0" y="14244"/>
                  </a:lnTo>
                  <a:cubicBezTo>
                    <a:pt x="1935" y="14477"/>
                    <a:pt x="3937" y="14377"/>
                    <a:pt x="5838" y="13910"/>
                  </a:cubicBezTo>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0"/>
            <p:cNvSpPr/>
            <p:nvPr/>
          </p:nvSpPr>
          <p:spPr>
            <a:xfrm>
              <a:off x="1920037" y="3985901"/>
              <a:ext cx="1347305" cy="562405"/>
            </a:xfrm>
            <a:custGeom>
              <a:rect b="b" l="l" r="r" t="t"/>
              <a:pathLst>
                <a:path extrusionOk="0" h="25760" w="61711">
                  <a:moveTo>
                    <a:pt x="30156" y="0"/>
                  </a:moveTo>
                  <a:cubicBezTo>
                    <a:pt x="23661" y="0"/>
                    <a:pt x="21294" y="16519"/>
                    <a:pt x="16645" y="16519"/>
                  </a:cubicBezTo>
                  <a:cubicBezTo>
                    <a:pt x="13347" y="16519"/>
                    <a:pt x="11957" y="14999"/>
                    <a:pt x="9830" y="14999"/>
                  </a:cubicBezTo>
                  <a:cubicBezTo>
                    <a:pt x="8902" y="14999"/>
                    <a:pt x="7833" y="15288"/>
                    <a:pt x="6405" y="16119"/>
                  </a:cubicBezTo>
                  <a:cubicBezTo>
                    <a:pt x="2702" y="18287"/>
                    <a:pt x="701" y="23591"/>
                    <a:pt x="0" y="25759"/>
                  </a:cubicBezTo>
                  <a:lnTo>
                    <a:pt x="61277" y="25759"/>
                  </a:lnTo>
                  <a:cubicBezTo>
                    <a:pt x="61577" y="23558"/>
                    <a:pt x="61711" y="19521"/>
                    <a:pt x="59509" y="17320"/>
                  </a:cubicBezTo>
                  <a:cubicBezTo>
                    <a:pt x="58759" y="16569"/>
                    <a:pt x="57922" y="16283"/>
                    <a:pt x="57066" y="16283"/>
                  </a:cubicBezTo>
                  <a:cubicBezTo>
                    <a:pt x="54310" y="16283"/>
                    <a:pt x="51360" y="19255"/>
                    <a:pt x="50470" y="19255"/>
                  </a:cubicBezTo>
                  <a:cubicBezTo>
                    <a:pt x="49269" y="19255"/>
                    <a:pt x="48868" y="16119"/>
                    <a:pt x="45333" y="13384"/>
                  </a:cubicBezTo>
                  <a:cubicBezTo>
                    <a:pt x="44305" y="12579"/>
                    <a:pt x="43210" y="12307"/>
                    <a:pt x="42115" y="12307"/>
                  </a:cubicBezTo>
                  <a:cubicBezTo>
                    <a:pt x="39829" y="12307"/>
                    <a:pt x="37547" y="13495"/>
                    <a:pt x="35899" y="13495"/>
                  </a:cubicBezTo>
                  <a:cubicBezTo>
                    <a:pt x="35622" y="13495"/>
                    <a:pt x="35363" y="13462"/>
                    <a:pt x="35125" y="13384"/>
                  </a:cubicBezTo>
                  <a:cubicBezTo>
                    <a:pt x="32757" y="12583"/>
                    <a:pt x="37093" y="408"/>
                    <a:pt x="30389" y="7"/>
                  </a:cubicBezTo>
                  <a:cubicBezTo>
                    <a:pt x="30311" y="3"/>
                    <a:pt x="30233" y="0"/>
                    <a:pt x="301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0"/>
            <p:cNvSpPr/>
            <p:nvPr/>
          </p:nvSpPr>
          <p:spPr>
            <a:xfrm>
              <a:off x="2112297" y="4401181"/>
              <a:ext cx="87417" cy="141300"/>
            </a:xfrm>
            <a:custGeom>
              <a:rect b="b" l="l" r="r" t="t"/>
              <a:pathLst>
                <a:path extrusionOk="0" fill="none" h="6472" w="4004">
                  <a:moveTo>
                    <a:pt x="4003" y="6471"/>
                  </a:moveTo>
                  <a:lnTo>
                    <a:pt x="0" y="0"/>
                  </a:lnTo>
                </a:path>
              </a:pathLst>
            </a:custGeom>
            <a:no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0"/>
            <p:cNvSpPr/>
            <p:nvPr/>
          </p:nvSpPr>
          <p:spPr>
            <a:xfrm>
              <a:off x="2535416" y="4104758"/>
              <a:ext cx="45914" cy="434074"/>
            </a:xfrm>
            <a:custGeom>
              <a:rect b="b" l="l" r="r" t="t"/>
              <a:pathLst>
                <a:path extrusionOk="0" fill="none" h="19882" w="2103">
                  <a:moveTo>
                    <a:pt x="1" y="19882"/>
                  </a:moveTo>
                  <a:lnTo>
                    <a:pt x="2102" y="1"/>
                  </a:lnTo>
                </a:path>
              </a:pathLst>
            </a:custGeom>
            <a:no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0"/>
            <p:cNvSpPr/>
            <p:nvPr/>
          </p:nvSpPr>
          <p:spPr>
            <a:xfrm>
              <a:off x="2801252" y="4377864"/>
              <a:ext cx="45171" cy="164617"/>
            </a:xfrm>
            <a:custGeom>
              <a:rect b="b" l="l" r="r" t="t"/>
              <a:pathLst>
                <a:path extrusionOk="0" fill="none" h="7540" w="2069">
                  <a:moveTo>
                    <a:pt x="0" y="7539"/>
                  </a:moveTo>
                  <a:lnTo>
                    <a:pt x="2068" y="1"/>
                  </a:lnTo>
                </a:path>
              </a:pathLst>
            </a:custGeom>
            <a:no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0"/>
            <p:cNvSpPr/>
            <p:nvPr/>
          </p:nvSpPr>
          <p:spPr>
            <a:xfrm>
              <a:off x="3128242" y="4435393"/>
              <a:ext cx="44451" cy="107088"/>
            </a:xfrm>
            <a:custGeom>
              <a:rect b="b" l="l" r="r" t="t"/>
              <a:pathLst>
                <a:path extrusionOk="0" fill="none" h="4905" w="2036">
                  <a:moveTo>
                    <a:pt x="1" y="4904"/>
                  </a:moveTo>
                  <a:lnTo>
                    <a:pt x="2035" y="1"/>
                  </a:lnTo>
                </a:path>
              </a:pathLst>
            </a:custGeom>
            <a:no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0"/>
            <p:cNvSpPr/>
            <p:nvPr/>
          </p:nvSpPr>
          <p:spPr>
            <a:xfrm>
              <a:off x="2059134" y="4404806"/>
              <a:ext cx="153679" cy="80868"/>
            </a:xfrm>
            <a:custGeom>
              <a:rect b="b" l="l" r="r" t="t"/>
              <a:pathLst>
                <a:path extrusionOk="0" fill="none" h="3704" w="7039">
                  <a:moveTo>
                    <a:pt x="7039" y="1"/>
                  </a:moveTo>
                  <a:lnTo>
                    <a:pt x="4904" y="3703"/>
                  </a:lnTo>
                  <a:lnTo>
                    <a:pt x="0" y="1769"/>
                  </a:lnTo>
                </a:path>
              </a:pathLst>
            </a:custGeom>
            <a:no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0"/>
            <p:cNvSpPr/>
            <p:nvPr/>
          </p:nvSpPr>
          <p:spPr>
            <a:xfrm>
              <a:off x="2512121" y="4139712"/>
              <a:ext cx="126738" cy="96150"/>
            </a:xfrm>
            <a:custGeom>
              <a:rect b="b" l="l" r="r" t="t"/>
              <a:pathLst>
                <a:path extrusionOk="0" fill="none" h="4404" w="5805">
                  <a:moveTo>
                    <a:pt x="1" y="1"/>
                  </a:moveTo>
                  <a:lnTo>
                    <a:pt x="2469" y="4404"/>
                  </a:lnTo>
                  <a:lnTo>
                    <a:pt x="5805" y="334"/>
                  </a:lnTo>
                </a:path>
              </a:pathLst>
            </a:custGeom>
            <a:no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0"/>
            <p:cNvSpPr/>
            <p:nvPr/>
          </p:nvSpPr>
          <p:spPr>
            <a:xfrm>
              <a:off x="2481533" y="4293393"/>
              <a:ext cx="138396" cy="84492"/>
            </a:xfrm>
            <a:custGeom>
              <a:rect b="b" l="l" r="r" t="t"/>
              <a:pathLst>
                <a:path extrusionOk="0" fill="none" h="3870" w="6339">
                  <a:moveTo>
                    <a:pt x="1" y="0"/>
                  </a:moveTo>
                  <a:lnTo>
                    <a:pt x="3169" y="3870"/>
                  </a:lnTo>
                  <a:lnTo>
                    <a:pt x="6338" y="1401"/>
                  </a:lnTo>
                </a:path>
              </a:pathLst>
            </a:custGeom>
            <a:no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0"/>
            <p:cNvSpPr/>
            <p:nvPr/>
          </p:nvSpPr>
          <p:spPr>
            <a:xfrm>
              <a:off x="2826731" y="4396793"/>
              <a:ext cx="92526" cy="53926"/>
            </a:xfrm>
            <a:custGeom>
              <a:rect b="b" l="l" r="r" t="t"/>
              <a:pathLst>
                <a:path extrusionOk="0" fill="none" h="2470" w="4238">
                  <a:moveTo>
                    <a:pt x="1" y="2469"/>
                  </a:moveTo>
                  <a:lnTo>
                    <a:pt x="4237" y="1"/>
                  </a:lnTo>
                </a:path>
              </a:pathLst>
            </a:custGeom>
            <a:no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0"/>
            <p:cNvSpPr/>
            <p:nvPr/>
          </p:nvSpPr>
          <p:spPr>
            <a:xfrm>
              <a:off x="2773568" y="4362581"/>
              <a:ext cx="45914" cy="118725"/>
            </a:xfrm>
            <a:custGeom>
              <a:rect b="b" l="l" r="r" t="t"/>
              <a:pathLst>
                <a:path extrusionOk="0" fill="none" h="5438" w="2103">
                  <a:moveTo>
                    <a:pt x="2102" y="5437"/>
                  </a:moveTo>
                  <a:lnTo>
                    <a:pt x="1" y="0"/>
                  </a:lnTo>
                </a:path>
              </a:pathLst>
            </a:custGeom>
            <a:no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0"/>
            <p:cNvSpPr/>
            <p:nvPr/>
          </p:nvSpPr>
          <p:spPr>
            <a:xfrm>
              <a:off x="3126779" y="4415744"/>
              <a:ext cx="22618" cy="77222"/>
            </a:xfrm>
            <a:custGeom>
              <a:rect b="b" l="l" r="r" t="t"/>
              <a:pathLst>
                <a:path extrusionOk="0" fill="none" h="3537" w="1036">
                  <a:moveTo>
                    <a:pt x="1035" y="3536"/>
                  </a:moveTo>
                  <a:lnTo>
                    <a:pt x="1" y="0"/>
                  </a:lnTo>
                </a:path>
              </a:pathLst>
            </a:custGeom>
            <a:no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0"/>
            <p:cNvSpPr/>
            <p:nvPr/>
          </p:nvSpPr>
          <p:spPr>
            <a:xfrm>
              <a:off x="3142084" y="4481286"/>
              <a:ext cx="64843" cy="26963"/>
            </a:xfrm>
            <a:custGeom>
              <a:rect b="b" l="l" r="r" t="t"/>
              <a:pathLst>
                <a:path extrusionOk="0" fill="none" h="1235" w="2970">
                  <a:moveTo>
                    <a:pt x="0" y="1235"/>
                  </a:moveTo>
                  <a:lnTo>
                    <a:pt x="2969" y="0"/>
                  </a:lnTo>
                </a:path>
              </a:pathLst>
            </a:custGeom>
            <a:no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0"/>
            <p:cNvSpPr/>
            <p:nvPr/>
          </p:nvSpPr>
          <p:spPr>
            <a:xfrm>
              <a:off x="3082371" y="1196003"/>
              <a:ext cx="1551221" cy="497432"/>
            </a:xfrm>
            <a:custGeom>
              <a:rect b="b" l="l" r="r" t="t"/>
              <a:pathLst>
                <a:path extrusionOk="0" fill="none" h="22784" w="71051">
                  <a:moveTo>
                    <a:pt x="53038" y="22784"/>
                  </a:moveTo>
                  <a:lnTo>
                    <a:pt x="70217" y="22784"/>
                  </a:lnTo>
                  <a:cubicBezTo>
                    <a:pt x="70217" y="22784"/>
                    <a:pt x="71051" y="20249"/>
                    <a:pt x="68015" y="18581"/>
                  </a:cubicBezTo>
                  <a:cubicBezTo>
                    <a:pt x="64980" y="16913"/>
                    <a:pt x="63579" y="18281"/>
                    <a:pt x="62478" y="16913"/>
                  </a:cubicBezTo>
                  <a:cubicBezTo>
                    <a:pt x="61344" y="15512"/>
                    <a:pt x="65514" y="11909"/>
                    <a:pt x="57208" y="8307"/>
                  </a:cubicBezTo>
                  <a:cubicBezTo>
                    <a:pt x="57208" y="8307"/>
                    <a:pt x="56641" y="501"/>
                    <a:pt x="45266" y="268"/>
                  </a:cubicBezTo>
                  <a:cubicBezTo>
                    <a:pt x="33891" y="1"/>
                    <a:pt x="36927" y="8040"/>
                    <a:pt x="33891" y="10008"/>
                  </a:cubicBezTo>
                  <a:cubicBezTo>
                    <a:pt x="30856" y="11943"/>
                    <a:pt x="29988" y="8874"/>
                    <a:pt x="26953" y="10842"/>
                  </a:cubicBezTo>
                  <a:cubicBezTo>
                    <a:pt x="23884" y="12777"/>
                    <a:pt x="25285" y="16680"/>
                    <a:pt x="22783" y="17213"/>
                  </a:cubicBezTo>
                  <a:cubicBezTo>
                    <a:pt x="20281" y="17747"/>
                    <a:pt x="16946" y="14711"/>
                    <a:pt x="13877" y="16680"/>
                  </a:cubicBezTo>
                  <a:cubicBezTo>
                    <a:pt x="10841" y="18614"/>
                    <a:pt x="10841" y="20282"/>
                    <a:pt x="9440" y="20282"/>
                  </a:cubicBezTo>
                  <a:cubicBezTo>
                    <a:pt x="8039" y="20282"/>
                    <a:pt x="5271" y="19148"/>
                    <a:pt x="3603" y="20282"/>
                  </a:cubicBezTo>
                  <a:cubicBezTo>
                    <a:pt x="1935" y="21383"/>
                    <a:pt x="0" y="22784"/>
                    <a:pt x="0" y="22784"/>
                  </a:cubicBezTo>
                  <a:lnTo>
                    <a:pt x="49502" y="22784"/>
                  </a:lnTo>
                </a:path>
              </a:pathLst>
            </a:custGeom>
            <a:noFill/>
            <a:ln cap="flat" cmpd="sng" w="10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0"/>
            <p:cNvSpPr/>
            <p:nvPr/>
          </p:nvSpPr>
          <p:spPr>
            <a:xfrm>
              <a:off x="888067" y="2500357"/>
              <a:ext cx="869567" cy="278954"/>
            </a:xfrm>
            <a:custGeom>
              <a:rect b="b" l="l" r="r" t="t"/>
              <a:pathLst>
                <a:path extrusionOk="0" fill="none" h="12777" w="39829">
                  <a:moveTo>
                    <a:pt x="467" y="12777"/>
                  </a:moveTo>
                  <a:lnTo>
                    <a:pt x="39829" y="12777"/>
                  </a:lnTo>
                  <a:cubicBezTo>
                    <a:pt x="39829" y="12777"/>
                    <a:pt x="38761" y="11976"/>
                    <a:pt x="37794" y="11376"/>
                  </a:cubicBezTo>
                  <a:cubicBezTo>
                    <a:pt x="36860" y="10742"/>
                    <a:pt x="35292" y="11376"/>
                    <a:pt x="34525" y="11376"/>
                  </a:cubicBezTo>
                  <a:cubicBezTo>
                    <a:pt x="33758" y="11376"/>
                    <a:pt x="33724" y="10408"/>
                    <a:pt x="32023" y="9341"/>
                  </a:cubicBezTo>
                  <a:cubicBezTo>
                    <a:pt x="30288" y="8240"/>
                    <a:pt x="28454" y="9941"/>
                    <a:pt x="27053" y="9641"/>
                  </a:cubicBezTo>
                  <a:cubicBezTo>
                    <a:pt x="25652" y="9341"/>
                    <a:pt x="26419" y="7139"/>
                    <a:pt x="24718" y="6072"/>
                  </a:cubicBezTo>
                  <a:cubicBezTo>
                    <a:pt x="23017" y="5004"/>
                    <a:pt x="22550" y="6706"/>
                    <a:pt x="20815" y="5605"/>
                  </a:cubicBezTo>
                  <a:cubicBezTo>
                    <a:pt x="19114" y="4504"/>
                    <a:pt x="20815" y="1"/>
                    <a:pt x="14444" y="134"/>
                  </a:cubicBezTo>
                  <a:cubicBezTo>
                    <a:pt x="8073" y="301"/>
                    <a:pt x="7772" y="4671"/>
                    <a:pt x="7772" y="4671"/>
                  </a:cubicBezTo>
                  <a:cubicBezTo>
                    <a:pt x="3102" y="6672"/>
                    <a:pt x="5437" y="8707"/>
                    <a:pt x="4804" y="9474"/>
                  </a:cubicBezTo>
                  <a:cubicBezTo>
                    <a:pt x="4203" y="10241"/>
                    <a:pt x="3403" y="9474"/>
                    <a:pt x="1701" y="10408"/>
                  </a:cubicBezTo>
                  <a:cubicBezTo>
                    <a:pt x="0" y="11342"/>
                    <a:pt x="467" y="12777"/>
                    <a:pt x="467" y="12777"/>
                  </a:cubicBezTo>
                  <a:close/>
                </a:path>
              </a:pathLst>
            </a:custGeom>
            <a:noFill/>
            <a:ln cap="flat" cmpd="sng" w="10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0"/>
            <p:cNvSpPr/>
            <p:nvPr/>
          </p:nvSpPr>
          <p:spPr>
            <a:xfrm>
              <a:off x="3754559" y="2177014"/>
              <a:ext cx="812060" cy="128179"/>
            </a:xfrm>
            <a:custGeom>
              <a:rect b="b" l="l" r="r" t="t"/>
              <a:pathLst>
                <a:path extrusionOk="0" fill="none" h="5871" w="37195">
                  <a:moveTo>
                    <a:pt x="1" y="67"/>
                  </a:moveTo>
                  <a:cubicBezTo>
                    <a:pt x="3437" y="0"/>
                    <a:pt x="6839" y="434"/>
                    <a:pt x="10175" y="1301"/>
                  </a:cubicBezTo>
                  <a:cubicBezTo>
                    <a:pt x="14811" y="2535"/>
                    <a:pt x="19281" y="4570"/>
                    <a:pt x="24051" y="5204"/>
                  </a:cubicBezTo>
                  <a:cubicBezTo>
                    <a:pt x="28821" y="5871"/>
                    <a:pt x="34259" y="4804"/>
                    <a:pt x="37194" y="967"/>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0"/>
            <p:cNvSpPr/>
            <p:nvPr/>
          </p:nvSpPr>
          <p:spPr>
            <a:xfrm>
              <a:off x="3361285" y="2184284"/>
              <a:ext cx="319016" cy="133309"/>
            </a:xfrm>
            <a:custGeom>
              <a:rect b="b" l="l" r="r" t="t"/>
              <a:pathLst>
                <a:path extrusionOk="0" fill="none" h="6106" w="14612">
                  <a:moveTo>
                    <a:pt x="1" y="6105"/>
                  </a:moveTo>
                  <a:cubicBezTo>
                    <a:pt x="4104" y="2603"/>
                    <a:pt x="9241" y="634"/>
                    <a:pt x="14611" y="1"/>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0"/>
            <p:cNvSpPr/>
            <p:nvPr/>
          </p:nvSpPr>
          <p:spPr>
            <a:xfrm>
              <a:off x="3361285" y="2282597"/>
              <a:ext cx="977376" cy="167543"/>
            </a:xfrm>
            <a:custGeom>
              <a:rect b="b" l="l" r="r" t="t"/>
              <a:pathLst>
                <a:path extrusionOk="0" fill="none" h="7674" w="44767">
                  <a:moveTo>
                    <a:pt x="1" y="7673"/>
                  </a:moveTo>
                  <a:cubicBezTo>
                    <a:pt x="7573" y="1235"/>
                    <a:pt x="18581" y="1"/>
                    <a:pt x="28188" y="2536"/>
                  </a:cubicBezTo>
                  <a:cubicBezTo>
                    <a:pt x="32824" y="3770"/>
                    <a:pt x="37294" y="5772"/>
                    <a:pt x="42064" y="6439"/>
                  </a:cubicBezTo>
                  <a:cubicBezTo>
                    <a:pt x="42965" y="6572"/>
                    <a:pt x="43866" y="6606"/>
                    <a:pt x="44766" y="6606"/>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0"/>
            <p:cNvSpPr/>
            <p:nvPr/>
          </p:nvSpPr>
          <p:spPr>
            <a:xfrm>
              <a:off x="4142746" y="2463219"/>
              <a:ext cx="423878" cy="106346"/>
            </a:xfrm>
            <a:custGeom>
              <a:rect b="b" l="l" r="r" t="t"/>
              <a:pathLst>
                <a:path extrusionOk="0" fill="none" h="4871" w="19415">
                  <a:moveTo>
                    <a:pt x="0" y="2702"/>
                  </a:moveTo>
                  <a:cubicBezTo>
                    <a:pt x="2035" y="3403"/>
                    <a:pt x="4136" y="3903"/>
                    <a:pt x="6271" y="4237"/>
                  </a:cubicBezTo>
                  <a:cubicBezTo>
                    <a:pt x="11075" y="4871"/>
                    <a:pt x="16479" y="3837"/>
                    <a:pt x="19414" y="0"/>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0"/>
            <p:cNvSpPr/>
            <p:nvPr/>
          </p:nvSpPr>
          <p:spPr>
            <a:xfrm>
              <a:off x="3833223" y="2445731"/>
              <a:ext cx="281858" cy="67768"/>
            </a:xfrm>
            <a:custGeom>
              <a:rect b="b" l="l" r="r" t="t"/>
              <a:pathLst>
                <a:path extrusionOk="0" fill="none" h="3104" w="12910">
                  <a:moveTo>
                    <a:pt x="0" y="1"/>
                  </a:moveTo>
                  <a:cubicBezTo>
                    <a:pt x="2235" y="168"/>
                    <a:pt x="4404" y="568"/>
                    <a:pt x="6572" y="1135"/>
                  </a:cubicBezTo>
                  <a:cubicBezTo>
                    <a:pt x="8707" y="1669"/>
                    <a:pt x="10808" y="2436"/>
                    <a:pt x="12910" y="3103"/>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0"/>
            <p:cNvSpPr/>
            <p:nvPr/>
          </p:nvSpPr>
          <p:spPr>
            <a:xfrm>
              <a:off x="3361285" y="2445011"/>
              <a:ext cx="366349" cy="137676"/>
            </a:xfrm>
            <a:custGeom>
              <a:rect b="b" l="l" r="r" t="t"/>
              <a:pathLst>
                <a:path extrusionOk="0" fill="none" h="6306" w="16780">
                  <a:moveTo>
                    <a:pt x="1" y="6305"/>
                  </a:moveTo>
                  <a:cubicBezTo>
                    <a:pt x="4671" y="2336"/>
                    <a:pt x="10642" y="334"/>
                    <a:pt x="16780" y="1"/>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0"/>
            <p:cNvSpPr/>
            <p:nvPr/>
          </p:nvSpPr>
          <p:spPr>
            <a:xfrm>
              <a:off x="1440488" y="1112512"/>
              <a:ext cx="423880" cy="135979"/>
            </a:xfrm>
            <a:custGeom>
              <a:rect b="b" l="l" r="r" t="t"/>
              <a:pathLst>
                <a:path extrusionOk="0" fill="none" h="12777" w="39829">
                  <a:moveTo>
                    <a:pt x="467" y="12777"/>
                  </a:moveTo>
                  <a:lnTo>
                    <a:pt x="39829" y="12777"/>
                  </a:lnTo>
                  <a:cubicBezTo>
                    <a:pt x="39829" y="12777"/>
                    <a:pt x="38761" y="11976"/>
                    <a:pt x="37794" y="11376"/>
                  </a:cubicBezTo>
                  <a:cubicBezTo>
                    <a:pt x="36860" y="10742"/>
                    <a:pt x="35292" y="11376"/>
                    <a:pt x="34525" y="11376"/>
                  </a:cubicBezTo>
                  <a:cubicBezTo>
                    <a:pt x="33758" y="11376"/>
                    <a:pt x="33724" y="10408"/>
                    <a:pt x="32023" y="9341"/>
                  </a:cubicBezTo>
                  <a:cubicBezTo>
                    <a:pt x="30288" y="8240"/>
                    <a:pt x="28454" y="9941"/>
                    <a:pt x="27053" y="9641"/>
                  </a:cubicBezTo>
                  <a:cubicBezTo>
                    <a:pt x="25652" y="9341"/>
                    <a:pt x="26419" y="7139"/>
                    <a:pt x="24718" y="6072"/>
                  </a:cubicBezTo>
                  <a:cubicBezTo>
                    <a:pt x="23017" y="5004"/>
                    <a:pt x="22550" y="6706"/>
                    <a:pt x="20815" y="5605"/>
                  </a:cubicBezTo>
                  <a:cubicBezTo>
                    <a:pt x="19114" y="4504"/>
                    <a:pt x="20815" y="1"/>
                    <a:pt x="14444" y="134"/>
                  </a:cubicBezTo>
                  <a:cubicBezTo>
                    <a:pt x="8073" y="301"/>
                    <a:pt x="7772" y="4671"/>
                    <a:pt x="7772" y="4671"/>
                  </a:cubicBezTo>
                  <a:cubicBezTo>
                    <a:pt x="3102" y="6672"/>
                    <a:pt x="5437" y="8707"/>
                    <a:pt x="4804" y="9474"/>
                  </a:cubicBezTo>
                  <a:cubicBezTo>
                    <a:pt x="4203" y="10241"/>
                    <a:pt x="3403" y="9474"/>
                    <a:pt x="1701" y="10408"/>
                  </a:cubicBezTo>
                  <a:cubicBezTo>
                    <a:pt x="0" y="11342"/>
                    <a:pt x="467" y="12777"/>
                    <a:pt x="467" y="12777"/>
                  </a:cubicBezTo>
                  <a:close/>
                </a:path>
              </a:pathLst>
            </a:custGeom>
            <a:noFill/>
            <a:ln cap="flat" cmpd="sng" w="10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0"/>
            <p:cNvSpPr/>
            <p:nvPr/>
          </p:nvSpPr>
          <p:spPr>
            <a:xfrm>
              <a:off x="3253165" y="3586277"/>
              <a:ext cx="416536" cy="133571"/>
            </a:xfrm>
            <a:custGeom>
              <a:rect b="b" l="l" r="r" t="t"/>
              <a:pathLst>
                <a:path extrusionOk="0" fill="none" h="22784" w="71051">
                  <a:moveTo>
                    <a:pt x="53038" y="22784"/>
                  </a:moveTo>
                  <a:lnTo>
                    <a:pt x="70217" y="22784"/>
                  </a:lnTo>
                  <a:cubicBezTo>
                    <a:pt x="70217" y="22784"/>
                    <a:pt x="71051" y="20249"/>
                    <a:pt x="68015" y="18581"/>
                  </a:cubicBezTo>
                  <a:cubicBezTo>
                    <a:pt x="64980" y="16913"/>
                    <a:pt x="63579" y="18281"/>
                    <a:pt x="62478" y="16913"/>
                  </a:cubicBezTo>
                  <a:cubicBezTo>
                    <a:pt x="61344" y="15512"/>
                    <a:pt x="65514" y="11909"/>
                    <a:pt x="57208" y="8307"/>
                  </a:cubicBezTo>
                  <a:cubicBezTo>
                    <a:pt x="57208" y="8307"/>
                    <a:pt x="56641" y="501"/>
                    <a:pt x="45266" y="268"/>
                  </a:cubicBezTo>
                  <a:cubicBezTo>
                    <a:pt x="33891" y="1"/>
                    <a:pt x="36927" y="8040"/>
                    <a:pt x="33891" y="10008"/>
                  </a:cubicBezTo>
                  <a:cubicBezTo>
                    <a:pt x="30856" y="11943"/>
                    <a:pt x="29988" y="8874"/>
                    <a:pt x="26953" y="10842"/>
                  </a:cubicBezTo>
                  <a:cubicBezTo>
                    <a:pt x="23884" y="12777"/>
                    <a:pt x="25285" y="16680"/>
                    <a:pt x="22783" y="17213"/>
                  </a:cubicBezTo>
                  <a:cubicBezTo>
                    <a:pt x="20281" y="17747"/>
                    <a:pt x="16946" y="14711"/>
                    <a:pt x="13877" y="16680"/>
                  </a:cubicBezTo>
                  <a:cubicBezTo>
                    <a:pt x="10841" y="18614"/>
                    <a:pt x="10841" y="20282"/>
                    <a:pt x="9440" y="20282"/>
                  </a:cubicBezTo>
                  <a:cubicBezTo>
                    <a:pt x="8039" y="20282"/>
                    <a:pt x="5271" y="19148"/>
                    <a:pt x="3603" y="20282"/>
                  </a:cubicBezTo>
                  <a:cubicBezTo>
                    <a:pt x="1935" y="21383"/>
                    <a:pt x="0" y="22784"/>
                    <a:pt x="0" y="22784"/>
                  </a:cubicBezTo>
                  <a:lnTo>
                    <a:pt x="49502" y="22784"/>
                  </a:lnTo>
                </a:path>
              </a:pathLst>
            </a:custGeom>
            <a:noFill/>
            <a:ln cap="flat" cmpd="sng" w="10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 name="Google Shape;532;p40"/>
            <p:cNvGrpSpPr/>
            <p:nvPr/>
          </p:nvGrpSpPr>
          <p:grpSpPr>
            <a:xfrm>
              <a:off x="668987" y="3829462"/>
              <a:ext cx="604501" cy="203419"/>
              <a:chOff x="538575" y="3826537"/>
              <a:chExt cx="604501" cy="203419"/>
            </a:xfrm>
          </p:grpSpPr>
          <p:sp>
            <p:nvSpPr>
              <p:cNvPr id="533" name="Google Shape;533;p40"/>
              <p:cNvSpPr/>
              <p:nvPr/>
            </p:nvSpPr>
            <p:spPr>
              <a:xfrm>
                <a:off x="735790" y="3826537"/>
                <a:ext cx="407285" cy="64273"/>
              </a:xfrm>
              <a:custGeom>
                <a:rect b="b" l="l" r="r" t="t"/>
                <a:pathLst>
                  <a:path extrusionOk="0" fill="none" h="5871" w="37195">
                    <a:moveTo>
                      <a:pt x="1" y="67"/>
                    </a:moveTo>
                    <a:cubicBezTo>
                      <a:pt x="3437" y="0"/>
                      <a:pt x="6839" y="434"/>
                      <a:pt x="10175" y="1301"/>
                    </a:cubicBezTo>
                    <a:cubicBezTo>
                      <a:pt x="14811" y="2535"/>
                      <a:pt x="19281" y="4570"/>
                      <a:pt x="24051" y="5204"/>
                    </a:cubicBezTo>
                    <a:cubicBezTo>
                      <a:pt x="28821" y="5871"/>
                      <a:pt x="34259" y="4804"/>
                      <a:pt x="37194" y="967"/>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0"/>
              <p:cNvSpPr/>
              <p:nvPr/>
            </p:nvSpPr>
            <p:spPr>
              <a:xfrm>
                <a:off x="538575" y="3830183"/>
                <a:ext cx="160001" cy="66845"/>
              </a:xfrm>
              <a:custGeom>
                <a:rect b="b" l="l" r="r" t="t"/>
                <a:pathLst>
                  <a:path extrusionOk="0" fill="none" h="6106" w="14612">
                    <a:moveTo>
                      <a:pt x="1" y="6105"/>
                    </a:moveTo>
                    <a:cubicBezTo>
                      <a:pt x="4104" y="2603"/>
                      <a:pt x="9241" y="634"/>
                      <a:pt x="14611" y="1"/>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0"/>
              <p:cNvSpPr/>
              <p:nvPr/>
            </p:nvSpPr>
            <p:spPr>
              <a:xfrm>
                <a:off x="1053527" y="3903588"/>
                <a:ext cx="89505" cy="46757"/>
              </a:xfrm>
              <a:custGeom>
                <a:rect b="b" l="l" r="r" t="t"/>
                <a:pathLst>
                  <a:path extrusionOk="0" fill="none" h="4271" w="8174">
                    <a:moveTo>
                      <a:pt x="1" y="4270"/>
                    </a:moveTo>
                    <a:cubicBezTo>
                      <a:pt x="3203" y="3870"/>
                      <a:pt x="6238" y="2536"/>
                      <a:pt x="8173" y="0"/>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0"/>
              <p:cNvSpPr/>
              <p:nvPr/>
            </p:nvSpPr>
            <p:spPr>
              <a:xfrm>
                <a:off x="538575" y="3879481"/>
                <a:ext cx="490199" cy="84011"/>
              </a:xfrm>
              <a:custGeom>
                <a:rect b="b" l="l" r="r" t="t"/>
                <a:pathLst>
                  <a:path extrusionOk="0" fill="none" h="7674" w="44767">
                    <a:moveTo>
                      <a:pt x="1" y="7673"/>
                    </a:moveTo>
                    <a:cubicBezTo>
                      <a:pt x="7573" y="1235"/>
                      <a:pt x="18581" y="1"/>
                      <a:pt x="28188" y="2536"/>
                    </a:cubicBezTo>
                    <a:cubicBezTo>
                      <a:pt x="32824" y="3770"/>
                      <a:pt x="37294" y="5772"/>
                      <a:pt x="42064" y="6439"/>
                    </a:cubicBezTo>
                    <a:cubicBezTo>
                      <a:pt x="42965" y="6572"/>
                      <a:pt x="43866" y="6606"/>
                      <a:pt x="44766" y="6606"/>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0"/>
              <p:cNvSpPr/>
              <p:nvPr/>
            </p:nvSpPr>
            <p:spPr>
              <a:xfrm>
                <a:off x="930454" y="3970052"/>
                <a:ext cx="212594" cy="53325"/>
              </a:xfrm>
              <a:custGeom>
                <a:rect b="b" l="l" r="r" t="t"/>
                <a:pathLst>
                  <a:path extrusionOk="0" fill="none" h="4871" w="19415">
                    <a:moveTo>
                      <a:pt x="0" y="2702"/>
                    </a:moveTo>
                    <a:cubicBezTo>
                      <a:pt x="2035" y="3403"/>
                      <a:pt x="4136" y="3903"/>
                      <a:pt x="6271" y="4237"/>
                    </a:cubicBezTo>
                    <a:cubicBezTo>
                      <a:pt x="11075" y="4871"/>
                      <a:pt x="16479" y="3837"/>
                      <a:pt x="19414" y="0"/>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0"/>
              <p:cNvSpPr/>
              <p:nvPr/>
            </p:nvSpPr>
            <p:spPr>
              <a:xfrm>
                <a:off x="775238" y="3961283"/>
                <a:ext cx="141365" cy="33981"/>
              </a:xfrm>
              <a:custGeom>
                <a:rect b="b" l="l" r="r" t="t"/>
                <a:pathLst>
                  <a:path extrusionOk="0" fill="none" h="3104" w="12910">
                    <a:moveTo>
                      <a:pt x="0" y="1"/>
                    </a:moveTo>
                    <a:cubicBezTo>
                      <a:pt x="2235" y="168"/>
                      <a:pt x="4404" y="568"/>
                      <a:pt x="6572" y="1135"/>
                    </a:cubicBezTo>
                    <a:cubicBezTo>
                      <a:pt x="8707" y="1669"/>
                      <a:pt x="10808" y="2436"/>
                      <a:pt x="12910" y="3103"/>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0"/>
              <p:cNvSpPr/>
              <p:nvPr/>
            </p:nvSpPr>
            <p:spPr>
              <a:xfrm>
                <a:off x="538575" y="3960921"/>
                <a:ext cx="183741" cy="69035"/>
              </a:xfrm>
              <a:custGeom>
                <a:rect b="b" l="l" r="r" t="t"/>
                <a:pathLst>
                  <a:path extrusionOk="0" fill="none" h="6306" w="16780">
                    <a:moveTo>
                      <a:pt x="1" y="6305"/>
                    </a:moveTo>
                    <a:cubicBezTo>
                      <a:pt x="4671" y="2336"/>
                      <a:pt x="10642" y="334"/>
                      <a:pt x="16780" y="1"/>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 name="Google Shape;540;p40"/>
            <p:cNvGrpSpPr/>
            <p:nvPr/>
          </p:nvGrpSpPr>
          <p:grpSpPr>
            <a:xfrm>
              <a:off x="3039405" y="723887"/>
              <a:ext cx="368504" cy="123984"/>
              <a:chOff x="538575" y="3826537"/>
              <a:chExt cx="604501" cy="203419"/>
            </a:xfrm>
          </p:grpSpPr>
          <p:sp>
            <p:nvSpPr>
              <p:cNvPr id="541" name="Google Shape;541;p40"/>
              <p:cNvSpPr/>
              <p:nvPr/>
            </p:nvSpPr>
            <p:spPr>
              <a:xfrm>
                <a:off x="735790" y="3826537"/>
                <a:ext cx="407285" cy="64273"/>
              </a:xfrm>
              <a:custGeom>
                <a:rect b="b" l="l" r="r" t="t"/>
                <a:pathLst>
                  <a:path extrusionOk="0" fill="none" h="5871" w="37195">
                    <a:moveTo>
                      <a:pt x="1" y="67"/>
                    </a:moveTo>
                    <a:cubicBezTo>
                      <a:pt x="3437" y="0"/>
                      <a:pt x="6839" y="434"/>
                      <a:pt x="10175" y="1301"/>
                    </a:cubicBezTo>
                    <a:cubicBezTo>
                      <a:pt x="14811" y="2535"/>
                      <a:pt x="19281" y="4570"/>
                      <a:pt x="24051" y="5204"/>
                    </a:cubicBezTo>
                    <a:cubicBezTo>
                      <a:pt x="28821" y="5871"/>
                      <a:pt x="34259" y="4804"/>
                      <a:pt x="37194" y="967"/>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0"/>
              <p:cNvSpPr/>
              <p:nvPr/>
            </p:nvSpPr>
            <p:spPr>
              <a:xfrm>
                <a:off x="538575" y="3830183"/>
                <a:ext cx="160001" cy="66845"/>
              </a:xfrm>
              <a:custGeom>
                <a:rect b="b" l="l" r="r" t="t"/>
                <a:pathLst>
                  <a:path extrusionOk="0" fill="none" h="6106" w="14612">
                    <a:moveTo>
                      <a:pt x="1" y="6105"/>
                    </a:moveTo>
                    <a:cubicBezTo>
                      <a:pt x="4104" y="2603"/>
                      <a:pt x="9241" y="634"/>
                      <a:pt x="14611" y="1"/>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0"/>
              <p:cNvSpPr/>
              <p:nvPr/>
            </p:nvSpPr>
            <p:spPr>
              <a:xfrm>
                <a:off x="1053527" y="3903588"/>
                <a:ext cx="89505" cy="46757"/>
              </a:xfrm>
              <a:custGeom>
                <a:rect b="b" l="l" r="r" t="t"/>
                <a:pathLst>
                  <a:path extrusionOk="0" fill="none" h="4271" w="8174">
                    <a:moveTo>
                      <a:pt x="1" y="4270"/>
                    </a:moveTo>
                    <a:cubicBezTo>
                      <a:pt x="3203" y="3870"/>
                      <a:pt x="6238" y="2536"/>
                      <a:pt x="8173" y="0"/>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0"/>
              <p:cNvSpPr/>
              <p:nvPr/>
            </p:nvSpPr>
            <p:spPr>
              <a:xfrm>
                <a:off x="538575" y="3879481"/>
                <a:ext cx="490199" cy="84011"/>
              </a:xfrm>
              <a:custGeom>
                <a:rect b="b" l="l" r="r" t="t"/>
                <a:pathLst>
                  <a:path extrusionOk="0" fill="none" h="7674" w="44767">
                    <a:moveTo>
                      <a:pt x="1" y="7673"/>
                    </a:moveTo>
                    <a:cubicBezTo>
                      <a:pt x="7573" y="1235"/>
                      <a:pt x="18581" y="1"/>
                      <a:pt x="28188" y="2536"/>
                    </a:cubicBezTo>
                    <a:cubicBezTo>
                      <a:pt x="32824" y="3770"/>
                      <a:pt x="37294" y="5772"/>
                      <a:pt x="42064" y="6439"/>
                    </a:cubicBezTo>
                    <a:cubicBezTo>
                      <a:pt x="42965" y="6572"/>
                      <a:pt x="43866" y="6606"/>
                      <a:pt x="44766" y="6606"/>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0"/>
              <p:cNvSpPr/>
              <p:nvPr/>
            </p:nvSpPr>
            <p:spPr>
              <a:xfrm>
                <a:off x="930454" y="3970052"/>
                <a:ext cx="212594" cy="53325"/>
              </a:xfrm>
              <a:custGeom>
                <a:rect b="b" l="l" r="r" t="t"/>
                <a:pathLst>
                  <a:path extrusionOk="0" fill="none" h="4871" w="19415">
                    <a:moveTo>
                      <a:pt x="0" y="2702"/>
                    </a:moveTo>
                    <a:cubicBezTo>
                      <a:pt x="2035" y="3403"/>
                      <a:pt x="4136" y="3903"/>
                      <a:pt x="6271" y="4237"/>
                    </a:cubicBezTo>
                    <a:cubicBezTo>
                      <a:pt x="11075" y="4871"/>
                      <a:pt x="16479" y="3837"/>
                      <a:pt x="19414" y="0"/>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0"/>
              <p:cNvSpPr/>
              <p:nvPr/>
            </p:nvSpPr>
            <p:spPr>
              <a:xfrm>
                <a:off x="775238" y="3961283"/>
                <a:ext cx="141365" cy="33981"/>
              </a:xfrm>
              <a:custGeom>
                <a:rect b="b" l="l" r="r" t="t"/>
                <a:pathLst>
                  <a:path extrusionOk="0" fill="none" h="3104" w="12910">
                    <a:moveTo>
                      <a:pt x="0" y="1"/>
                    </a:moveTo>
                    <a:cubicBezTo>
                      <a:pt x="2235" y="168"/>
                      <a:pt x="4404" y="568"/>
                      <a:pt x="6572" y="1135"/>
                    </a:cubicBezTo>
                    <a:cubicBezTo>
                      <a:pt x="8707" y="1669"/>
                      <a:pt x="10808" y="2436"/>
                      <a:pt x="12910" y="3103"/>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0"/>
              <p:cNvSpPr/>
              <p:nvPr/>
            </p:nvSpPr>
            <p:spPr>
              <a:xfrm>
                <a:off x="538575" y="3960921"/>
                <a:ext cx="183741" cy="69035"/>
              </a:xfrm>
              <a:custGeom>
                <a:rect b="b" l="l" r="r" t="t"/>
                <a:pathLst>
                  <a:path extrusionOk="0" fill="none" h="6306" w="16780">
                    <a:moveTo>
                      <a:pt x="1" y="6305"/>
                    </a:moveTo>
                    <a:cubicBezTo>
                      <a:pt x="4671" y="2336"/>
                      <a:pt x="10642" y="334"/>
                      <a:pt x="16780" y="1"/>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548" name="Google Shape;548;p40"/>
          <p:cNvPicPr preferRelativeResize="0"/>
          <p:nvPr/>
        </p:nvPicPr>
        <p:blipFill>
          <a:blip r:embed="rId3">
            <a:alphaModFix/>
          </a:blip>
          <a:stretch>
            <a:fillRect/>
          </a:stretch>
        </p:blipFill>
        <p:spPr>
          <a:xfrm>
            <a:off x="8123625" y="0"/>
            <a:ext cx="1020375" cy="97329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7"/>
          <p:cNvSpPr/>
          <p:nvPr/>
        </p:nvSpPr>
        <p:spPr>
          <a:xfrm rot="10800000">
            <a:off x="4011478" y="2007737"/>
            <a:ext cx="1120994" cy="93192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7"/>
          <p:cNvSpPr/>
          <p:nvPr/>
        </p:nvSpPr>
        <p:spPr>
          <a:xfrm rot="10800000">
            <a:off x="5588603" y="2007737"/>
            <a:ext cx="1120994" cy="93192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7"/>
          <p:cNvSpPr/>
          <p:nvPr/>
        </p:nvSpPr>
        <p:spPr>
          <a:xfrm rot="10800000">
            <a:off x="7165740" y="2007737"/>
            <a:ext cx="1120994" cy="93192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7"/>
          <p:cNvSpPr/>
          <p:nvPr/>
        </p:nvSpPr>
        <p:spPr>
          <a:xfrm rot="10800000">
            <a:off x="2434365" y="2007737"/>
            <a:ext cx="1120994" cy="93192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7"/>
          <p:cNvSpPr/>
          <p:nvPr/>
        </p:nvSpPr>
        <p:spPr>
          <a:xfrm rot="10800000">
            <a:off x="857265" y="2007737"/>
            <a:ext cx="1120994" cy="93192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7"/>
          <p:cNvGrpSpPr/>
          <p:nvPr/>
        </p:nvGrpSpPr>
        <p:grpSpPr>
          <a:xfrm>
            <a:off x="1094056" y="2212231"/>
            <a:ext cx="546005" cy="522910"/>
            <a:chOff x="1184900" y="345750"/>
            <a:chExt cx="5224925" cy="5003925"/>
          </a:xfrm>
        </p:grpSpPr>
        <p:sp>
          <p:nvSpPr>
            <p:cNvPr id="230" name="Google Shape;230;p27"/>
            <p:cNvSpPr/>
            <p:nvPr/>
          </p:nvSpPr>
          <p:spPr>
            <a:xfrm>
              <a:off x="4595300" y="761100"/>
              <a:ext cx="1074050" cy="897625"/>
            </a:xfrm>
            <a:custGeom>
              <a:rect b="b" l="l" r="r" t="t"/>
              <a:pathLst>
                <a:path extrusionOk="0" h="35905" w="42962">
                  <a:moveTo>
                    <a:pt x="22476" y="6123"/>
                  </a:moveTo>
                  <a:cubicBezTo>
                    <a:pt x="27663" y="6123"/>
                    <a:pt x="32458" y="9548"/>
                    <a:pt x="33893" y="14898"/>
                  </a:cubicBezTo>
                  <a:cubicBezTo>
                    <a:pt x="35589" y="21193"/>
                    <a:pt x="31838" y="27685"/>
                    <a:pt x="25542" y="29381"/>
                  </a:cubicBezTo>
                  <a:cubicBezTo>
                    <a:pt x="24513" y="29657"/>
                    <a:pt x="23479" y="29789"/>
                    <a:pt x="22463" y="29789"/>
                  </a:cubicBezTo>
                  <a:cubicBezTo>
                    <a:pt x="17229" y="29789"/>
                    <a:pt x="12447" y="26296"/>
                    <a:pt x="11026" y="20998"/>
                  </a:cubicBezTo>
                  <a:cubicBezTo>
                    <a:pt x="9037" y="13528"/>
                    <a:pt x="14680" y="6123"/>
                    <a:pt x="22476" y="6123"/>
                  </a:cubicBezTo>
                  <a:close/>
                  <a:moveTo>
                    <a:pt x="22502" y="1"/>
                  </a:moveTo>
                  <a:cubicBezTo>
                    <a:pt x="16291" y="1"/>
                    <a:pt x="10244" y="3224"/>
                    <a:pt x="6916" y="8961"/>
                  </a:cubicBezTo>
                  <a:cubicBezTo>
                    <a:pt x="1" y="20965"/>
                    <a:pt x="8776" y="35905"/>
                    <a:pt x="22443" y="35905"/>
                  </a:cubicBezTo>
                  <a:cubicBezTo>
                    <a:pt x="28576" y="35905"/>
                    <a:pt x="34643" y="32741"/>
                    <a:pt x="38003" y="26934"/>
                  </a:cubicBezTo>
                  <a:cubicBezTo>
                    <a:pt x="42961" y="18323"/>
                    <a:pt x="40026" y="7362"/>
                    <a:pt x="31446" y="2404"/>
                  </a:cubicBezTo>
                  <a:cubicBezTo>
                    <a:pt x="28626" y="774"/>
                    <a:pt x="25545" y="1"/>
                    <a:pt x="225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7"/>
            <p:cNvSpPr/>
            <p:nvPr/>
          </p:nvSpPr>
          <p:spPr>
            <a:xfrm>
              <a:off x="4387350" y="739600"/>
              <a:ext cx="241425" cy="190900"/>
            </a:xfrm>
            <a:custGeom>
              <a:rect b="b" l="l" r="r" t="t"/>
              <a:pathLst>
                <a:path extrusionOk="0" h="7636" w="9657">
                  <a:moveTo>
                    <a:pt x="3528" y="1"/>
                  </a:moveTo>
                  <a:cubicBezTo>
                    <a:pt x="2467" y="1"/>
                    <a:pt x="1421" y="546"/>
                    <a:pt x="849" y="1535"/>
                  </a:cubicBezTo>
                  <a:cubicBezTo>
                    <a:pt x="1" y="3003"/>
                    <a:pt x="490" y="4895"/>
                    <a:pt x="1991" y="5711"/>
                  </a:cubicBezTo>
                  <a:cubicBezTo>
                    <a:pt x="4274" y="6983"/>
                    <a:pt x="4861" y="7635"/>
                    <a:pt x="6166" y="7635"/>
                  </a:cubicBezTo>
                  <a:cubicBezTo>
                    <a:pt x="7210" y="7635"/>
                    <a:pt x="8254" y="7113"/>
                    <a:pt x="8808" y="6135"/>
                  </a:cubicBezTo>
                  <a:cubicBezTo>
                    <a:pt x="9656" y="4667"/>
                    <a:pt x="9167" y="2775"/>
                    <a:pt x="7699" y="1959"/>
                  </a:cubicBezTo>
                  <a:lnTo>
                    <a:pt x="5024" y="394"/>
                  </a:lnTo>
                  <a:cubicBezTo>
                    <a:pt x="4557" y="128"/>
                    <a:pt x="4041" y="1"/>
                    <a:pt x="35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7"/>
            <p:cNvSpPr/>
            <p:nvPr/>
          </p:nvSpPr>
          <p:spPr>
            <a:xfrm>
              <a:off x="4387350" y="1488475"/>
              <a:ext cx="241425" cy="191250"/>
            </a:xfrm>
            <a:custGeom>
              <a:rect b="b" l="l" r="r" t="t"/>
              <a:pathLst>
                <a:path extrusionOk="0" h="7650" w="9657">
                  <a:moveTo>
                    <a:pt x="6172" y="1"/>
                  </a:moveTo>
                  <a:cubicBezTo>
                    <a:pt x="5650" y="1"/>
                    <a:pt x="5120" y="135"/>
                    <a:pt x="4633" y="416"/>
                  </a:cubicBezTo>
                  <a:lnTo>
                    <a:pt x="1991" y="1949"/>
                  </a:lnTo>
                  <a:cubicBezTo>
                    <a:pt x="523" y="2798"/>
                    <a:pt x="1" y="4657"/>
                    <a:pt x="849" y="6125"/>
                  </a:cubicBezTo>
                  <a:cubicBezTo>
                    <a:pt x="1416" y="7106"/>
                    <a:pt x="2448" y="7649"/>
                    <a:pt x="3499" y="7649"/>
                  </a:cubicBezTo>
                  <a:cubicBezTo>
                    <a:pt x="4021" y="7649"/>
                    <a:pt x="4548" y="7515"/>
                    <a:pt x="5024" y="7234"/>
                  </a:cubicBezTo>
                  <a:lnTo>
                    <a:pt x="7699" y="5701"/>
                  </a:lnTo>
                  <a:cubicBezTo>
                    <a:pt x="9167" y="4853"/>
                    <a:pt x="9656" y="2993"/>
                    <a:pt x="8808" y="1525"/>
                  </a:cubicBezTo>
                  <a:cubicBezTo>
                    <a:pt x="8242" y="545"/>
                    <a:pt x="7223" y="1"/>
                    <a:pt x="61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7"/>
            <p:cNvSpPr/>
            <p:nvPr/>
          </p:nvSpPr>
          <p:spPr>
            <a:xfrm>
              <a:off x="5080525" y="1843825"/>
              <a:ext cx="153350" cy="230000"/>
            </a:xfrm>
            <a:custGeom>
              <a:rect b="b" l="l" r="r" t="t"/>
              <a:pathLst>
                <a:path extrusionOk="0" h="9200" w="6134">
                  <a:moveTo>
                    <a:pt x="3067" y="1"/>
                  </a:moveTo>
                  <a:cubicBezTo>
                    <a:pt x="1371" y="1"/>
                    <a:pt x="1" y="1371"/>
                    <a:pt x="1" y="3067"/>
                  </a:cubicBezTo>
                  <a:lnTo>
                    <a:pt x="1" y="6133"/>
                  </a:lnTo>
                  <a:cubicBezTo>
                    <a:pt x="1" y="7829"/>
                    <a:pt x="1371" y="9199"/>
                    <a:pt x="3067" y="9199"/>
                  </a:cubicBezTo>
                  <a:cubicBezTo>
                    <a:pt x="4763" y="9199"/>
                    <a:pt x="6133" y="7829"/>
                    <a:pt x="6133" y="6133"/>
                  </a:cubicBezTo>
                  <a:lnTo>
                    <a:pt x="6133" y="3067"/>
                  </a:lnTo>
                  <a:cubicBezTo>
                    <a:pt x="6133" y="1371"/>
                    <a:pt x="4763" y="1"/>
                    <a:pt x="30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7"/>
            <p:cNvSpPr/>
            <p:nvPr/>
          </p:nvSpPr>
          <p:spPr>
            <a:xfrm>
              <a:off x="5684825" y="1488475"/>
              <a:ext cx="241400" cy="191450"/>
            </a:xfrm>
            <a:custGeom>
              <a:rect b="b" l="l" r="r" t="t"/>
              <a:pathLst>
                <a:path extrusionOk="0" h="7658" w="9656">
                  <a:moveTo>
                    <a:pt x="3499" y="1"/>
                  </a:moveTo>
                  <a:cubicBezTo>
                    <a:pt x="2448" y="1"/>
                    <a:pt x="1415" y="545"/>
                    <a:pt x="848" y="1525"/>
                  </a:cubicBezTo>
                  <a:cubicBezTo>
                    <a:pt x="0" y="2993"/>
                    <a:pt x="489" y="4885"/>
                    <a:pt x="1990" y="5701"/>
                  </a:cubicBezTo>
                  <a:cubicBezTo>
                    <a:pt x="4273" y="6973"/>
                    <a:pt x="4860" y="7658"/>
                    <a:pt x="6165" y="7658"/>
                  </a:cubicBezTo>
                  <a:cubicBezTo>
                    <a:pt x="7209" y="7658"/>
                    <a:pt x="8253" y="7103"/>
                    <a:pt x="8807" y="6125"/>
                  </a:cubicBezTo>
                  <a:cubicBezTo>
                    <a:pt x="9656" y="4657"/>
                    <a:pt x="9166" y="2798"/>
                    <a:pt x="7698" y="1949"/>
                  </a:cubicBezTo>
                  <a:lnTo>
                    <a:pt x="5024" y="416"/>
                  </a:lnTo>
                  <a:cubicBezTo>
                    <a:pt x="4547" y="135"/>
                    <a:pt x="4021" y="1"/>
                    <a:pt x="3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7"/>
            <p:cNvSpPr/>
            <p:nvPr/>
          </p:nvSpPr>
          <p:spPr>
            <a:xfrm>
              <a:off x="5684825" y="739600"/>
              <a:ext cx="241400" cy="191500"/>
            </a:xfrm>
            <a:custGeom>
              <a:rect b="b" l="l" r="r" t="t"/>
              <a:pathLst>
                <a:path extrusionOk="0" h="7660" w="9656">
                  <a:moveTo>
                    <a:pt x="6143" y="1"/>
                  </a:moveTo>
                  <a:cubicBezTo>
                    <a:pt x="5630" y="1"/>
                    <a:pt x="5110" y="128"/>
                    <a:pt x="4632" y="394"/>
                  </a:cubicBezTo>
                  <a:lnTo>
                    <a:pt x="1990" y="1959"/>
                  </a:lnTo>
                  <a:cubicBezTo>
                    <a:pt x="522" y="2775"/>
                    <a:pt x="0" y="4667"/>
                    <a:pt x="848" y="6135"/>
                  </a:cubicBezTo>
                  <a:cubicBezTo>
                    <a:pt x="1415" y="7116"/>
                    <a:pt x="2448" y="7659"/>
                    <a:pt x="3499" y="7659"/>
                  </a:cubicBezTo>
                  <a:cubicBezTo>
                    <a:pt x="4021" y="7659"/>
                    <a:pt x="4547" y="7525"/>
                    <a:pt x="5024" y="7244"/>
                  </a:cubicBezTo>
                  <a:lnTo>
                    <a:pt x="7698" y="5711"/>
                  </a:lnTo>
                  <a:cubicBezTo>
                    <a:pt x="9166" y="4863"/>
                    <a:pt x="9656" y="3003"/>
                    <a:pt x="8807" y="1535"/>
                  </a:cubicBezTo>
                  <a:cubicBezTo>
                    <a:pt x="8236" y="546"/>
                    <a:pt x="7204" y="1"/>
                    <a:pt x="6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7"/>
            <p:cNvSpPr/>
            <p:nvPr/>
          </p:nvSpPr>
          <p:spPr>
            <a:xfrm>
              <a:off x="5080525" y="345750"/>
              <a:ext cx="153350" cy="230000"/>
            </a:xfrm>
            <a:custGeom>
              <a:rect b="b" l="l" r="r" t="t"/>
              <a:pathLst>
                <a:path extrusionOk="0" h="9200" w="6134">
                  <a:moveTo>
                    <a:pt x="3067" y="1"/>
                  </a:moveTo>
                  <a:cubicBezTo>
                    <a:pt x="1371" y="1"/>
                    <a:pt x="1" y="1371"/>
                    <a:pt x="1" y="3067"/>
                  </a:cubicBezTo>
                  <a:lnTo>
                    <a:pt x="1" y="6133"/>
                  </a:lnTo>
                  <a:cubicBezTo>
                    <a:pt x="1" y="7830"/>
                    <a:pt x="1371" y="9200"/>
                    <a:pt x="3067" y="9200"/>
                  </a:cubicBezTo>
                  <a:cubicBezTo>
                    <a:pt x="4763" y="9200"/>
                    <a:pt x="6133" y="7830"/>
                    <a:pt x="6133" y="6133"/>
                  </a:cubicBezTo>
                  <a:lnTo>
                    <a:pt x="6133" y="3067"/>
                  </a:lnTo>
                  <a:cubicBezTo>
                    <a:pt x="6133" y="1371"/>
                    <a:pt x="4763" y="1"/>
                    <a:pt x="30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7"/>
            <p:cNvSpPr/>
            <p:nvPr/>
          </p:nvSpPr>
          <p:spPr>
            <a:xfrm>
              <a:off x="5062600" y="4411400"/>
              <a:ext cx="402050" cy="637625"/>
            </a:xfrm>
            <a:custGeom>
              <a:rect b="b" l="l" r="r" t="t"/>
              <a:pathLst>
                <a:path extrusionOk="0" h="25505" w="16082">
                  <a:moveTo>
                    <a:pt x="8958" y="0"/>
                  </a:moveTo>
                  <a:cubicBezTo>
                    <a:pt x="7877" y="0"/>
                    <a:pt x="6824" y="585"/>
                    <a:pt x="6263" y="1616"/>
                  </a:cubicBezTo>
                  <a:lnTo>
                    <a:pt x="1077" y="11304"/>
                  </a:lnTo>
                  <a:cubicBezTo>
                    <a:pt x="0" y="13326"/>
                    <a:pt x="1468" y="15805"/>
                    <a:pt x="3784" y="15805"/>
                  </a:cubicBezTo>
                  <a:lnTo>
                    <a:pt x="7209" y="15805"/>
                  </a:lnTo>
                  <a:lnTo>
                    <a:pt x="4436" y="20992"/>
                  </a:lnTo>
                  <a:cubicBezTo>
                    <a:pt x="3621" y="22493"/>
                    <a:pt x="4175" y="24352"/>
                    <a:pt x="5676" y="25135"/>
                  </a:cubicBezTo>
                  <a:cubicBezTo>
                    <a:pt x="6139" y="25386"/>
                    <a:pt x="6632" y="25504"/>
                    <a:pt x="7118" y="25504"/>
                  </a:cubicBezTo>
                  <a:cubicBezTo>
                    <a:pt x="8207" y="25504"/>
                    <a:pt x="9255" y="24910"/>
                    <a:pt x="9819" y="23895"/>
                  </a:cubicBezTo>
                  <a:lnTo>
                    <a:pt x="15005" y="14207"/>
                  </a:lnTo>
                  <a:cubicBezTo>
                    <a:pt x="16082" y="12152"/>
                    <a:pt x="14614" y="9706"/>
                    <a:pt x="12298" y="9706"/>
                  </a:cubicBezTo>
                  <a:lnTo>
                    <a:pt x="8873" y="9706"/>
                  </a:lnTo>
                  <a:lnTo>
                    <a:pt x="11678" y="4519"/>
                  </a:lnTo>
                  <a:cubicBezTo>
                    <a:pt x="12461" y="3018"/>
                    <a:pt x="11906" y="1159"/>
                    <a:pt x="10406" y="376"/>
                  </a:cubicBezTo>
                  <a:cubicBezTo>
                    <a:pt x="9947" y="121"/>
                    <a:pt x="9449" y="0"/>
                    <a:pt x="89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7"/>
            <p:cNvSpPr/>
            <p:nvPr/>
          </p:nvSpPr>
          <p:spPr>
            <a:xfrm>
              <a:off x="1184900" y="1483375"/>
              <a:ext cx="5224925" cy="3866300"/>
            </a:xfrm>
            <a:custGeom>
              <a:rect b="b" l="l" r="r" t="t"/>
              <a:pathLst>
                <a:path extrusionOk="0" h="154652" w="208997">
                  <a:moveTo>
                    <a:pt x="48245" y="6133"/>
                  </a:moveTo>
                  <a:lnTo>
                    <a:pt x="46745" y="23813"/>
                  </a:lnTo>
                  <a:lnTo>
                    <a:pt x="24824" y="23813"/>
                  </a:lnTo>
                  <a:lnTo>
                    <a:pt x="29359" y="6133"/>
                  </a:lnTo>
                  <a:close/>
                  <a:moveTo>
                    <a:pt x="73395" y="6133"/>
                  </a:moveTo>
                  <a:lnTo>
                    <a:pt x="74896" y="23813"/>
                  </a:lnTo>
                  <a:lnTo>
                    <a:pt x="52877" y="23813"/>
                  </a:lnTo>
                  <a:lnTo>
                    <a:pt x="54411" y="6133"/>
                  </a:lnTo>
                  <a:close/>
                  <a:moveTo>
                    <a:pt x="98415" y="6133"/>
                  </a:moveTo>
                  <a:lnTo>
                    <a:pt x="102949" y="23813"/>
                  </a:lnTo>
                  <a:lnTo>
                    <a:pt x="81028" y="23813"/>
                  </a:lnTo>
                  <a:lnTo>
                    <a:pt x="79528" y="6133"/>
                  </a:lnTo>
                  <a:close/>
                  <a:moveTo>
                    <a:pt x="46223" y="29913"/>
                  </a:moveTo>
                  <a:lnTo>
                    <a:pt x="44722" y="47593"/>
                  </a:lnTo>
                  <a:lnTo>
                    <a:pt x="18757" y="47593"/>
                  </a:lnTo>
                  <a:lnTo>
                    <a:pt x="23259" y="29913"/>
                  </a:lnTo>
                  <a:close/>
                  <a:moveTo>
                    <a:pt x="75418" y="29913"/>
                  </a:moveTo>
                  <a:lnTo>
                    <a:pt x="76918" y="47593"/>
                  </a:lnTo>
                  <a:lnTo>
                    <a:pt x="50855" y="47593"/>
                  </a:lnTo>
                  <a:lnTo>
                    <a:pt x="52356" y="29913"/>
                  </a:lnTo>
                  <a:close/>
                  <a:moveTo>
                    <a:pt x="104515" y="29913"/>
                  </a:moveTo>
                  <a:lnTo>
                    <a:pt x="109049" y="47593"/>
                  </a:lnTo>
                  <a:lnTo>
                    <a:pt x="83051" y="47593"/>
                  </a:lnTo>
                  <a:lnTo>
                    <a:pt x="81550" y="29913"/>
                  </a:lnTo>
                  <a:close/>
                  <a:moveTo>
                    <a:pt x="44201" y="53725"/>
                  </a:moveTo>
                  <a:lnTo>
                    <a:pt x="42700" y="71373"/>
                  </a:lnTo>
                  <a:lnTo>
                    <a:pt x="12657" y="71373"/>
                  </a:lnTo>
                  <a:lnTo>
                    <a:pt x="17191" y="53725"/>
                  </a:lnTo>
                  <a:close/>
                  <a:moveTo>
                    <a:pt x="77440" y="53725"/>
                  </a:moveTo>
                  <a:lnTo>
                    <a:pt x="78941" y="71373"/>
                  </a:lnTo>
                  <a:lnTo>
                    <a:pt x="48833" y="71373"/>
                  </a:lnTo>
                  <a:lnTo>
                    <a:pt x="50333" y="53725"/>
                  </a:lnTo>
                  <a:close/>
                  <a:moveTo>
                    <a:pt x="110615" y="53693"/>
                  </a:moveTo>
                  <a:lnTo>
                    <a:pt x="115116" y="71373"/>
                  </a:lnTo>
                  <a:lnTo>
                    <a:pt x="85106" y="71373"/>
                  </a:lnTo>
                  <a:lnTo>
                    <a:pt x="83573" y="53693"/>
                  </a:lnTo>
                  <a:close/>
                  <a:moveTo>
                    <a:pt x="136123" y="68437"/>
                  </a:moveTo>
                  <a:cubicBezTo>
                    <a:pt x="136711" y="68437"/>
                    <a:pt x="137200" y="68926"/>
                    <a:pt x="137200" y="69546"/>
                  </a:cubicBezTo>
                  <a:lnTo>
                    <a:pt x="137200" y="77147"/>
                  </a:lnTo>
                  <a:cubicBezTo>
                    <a:pt x="133416" y="77603"/>
                    <a:pt x="130480" y="80833"/>
                    <a:pt x="130480" y="84714"/>
                  </a:cubicBezTo>
                  <a:lnTo>
                    <a:pt x="130480" y="91923"/>
                  </a:lnTo>
                  <a:lnTo>
                    <a:pt x="126696" y="91923"/>
                  </a:lnTo>
                  <a:lnTo>
                    <a:pt x="120694" y="68437"/>
                  </a:lnTo>
                  <a:close/>
                  <a:moveTo>
                    <a:pt x="142419" y="83214"/>
                  </a:moveTo>
                  <a:cubicBezTo>
                    <a:pt x="143234" y="83214"/>
                    <a:pt x="143920" y="83866"/>
                    <a:pt x="143920" y="84714"/>
                  </a:cubicBezTo>
                  <a:lnTo>
                    <a:pt x="143920" y="91923"/>
                  </a:lnTo>
                  <a:lnTo>
                    <a:pt x="136613" y="91923"/>
                  </a:lnTo>
                  <a:lnTo>
                    <a:pt x="136613" y="84714"/>
                  </a:lnTo>
                  <a:cubicBezTo>
                    <a:pt x="136613" y="83899"/>
                    <a:pt x="137298" y="83214"/>
                    <a:pt x="138113" y="83214"/>
                  </a:cubicBezTo>
                  <a:close/>
                  <a:moveTo>
                    <a:pt x="177714" y="45668"/>
                  </a:moveTo>
                  <a:cubicBezTo>
                    <a:pt x="180617" y="45668"/>
                    <a:pt x="182965" y="48050"/>
                    <a:pt x="182965" y="50953"/>
                  </a:cubicBezTo>
                  <a:lnTo>
                    <a:pt x="182965" y="77147"/>
                  </a:lnTo>
                  <a:cubicBezTo>
                    <a:pt x="179214" y="77603"/>
                    <a:pt x="176246" y="80833"/>
                    <a:pt x="176246" y="84714"/>
                  </a:cubicBezTo>
                  <a:lnTo>
                    <a:pt x="176246" y="91923"/>
                  </a:lnTo>
                  <a:lnTo>
                    <a:pt x="150052" y="91923"/>
                  </a:lnTo>
                  <a:lnTo>
                    <a:pt x="150052" y="84714"/>
                  </a:lnTo>
                  <a:cubicBezTo>
                    <a:pt x="150052" y="80833"/>
                    <a:pt x="147116" y="77603"/>
                    <a:pt x="143332" y="77147"/>
                  </a:cubicBezTo>
                  <a:lnTo>
                    <a:pt x="143332" y="69546"/>
                  </a:lnTo>
                  <a:cubicBezTo>
                    <a:pt x="143332" y="65566"/>
                    <a:pt x="140103" y="62304"/>
                    <a:pt x="136123" y="62304"/>
                  </a:cubicBezTo>
                  <a:lnTo>
                    <a:pt x="119128" y="62304"/>
                  </a:lnTo>
                  <a:lnTo>
                    <a:pt x="114855" y="45668"/>
                  </a:lnTo>
                  <a:close/>
                  <a:moveTo>
                    <a:pt x="188185" y="83214"/>
                  </a:moveTo>
                  <a:cubicBezTo>
                    <a:pt x="189000" y="83214"/>
                    <a:pt x="189685" y="83899"/>
                    <a:pt x="189685" y="84714"/>
                  </a:cubicBezTo>
                  <a:lnTo>
                    <a:pt x="189685" y="91923"/>
                  </a:lnTo>
                  <a:lnTo>
                    <a:pt x="182378" y="91923"/>
                  </a:lnTo>
                  <a:lnTo>
                    <a:pt x="182378" y="84714"/>
                  </a:lnTo>
                  <a:cubicBezTo>
                    <a:pt x="182378" y="83899"/>
                    <a:pt x="183063" y="83214"/>
                    <a:pt x="183879" y="83214"/>
                  </a:cubicBezTo>
                  <a:close/>
                  <a:moveTo>
                    <a:pt x="42178" y="77505"/>
                  </a:moveTo>
                  <a:lnTo>
                    <a:pt x="40678" y="95185"/>
                  </a:lnTo>
                  <a:lnTo>
                    <a:pt x="6557" y="95185"/>
                  </a:lnTo>
                  <a:lnTo>
                    <a:pt x="11091" y="77505"/>
                  </a:lnTo>
                  <a:close/>
                  <a:moveTo>
                    <a:pt x="79463" y="77505"/>
                  </a:moveTo>
                  <a:lnTo>
                    <a:pt x="80996" y="95185"/>
                  </a:lnTo>
                  <a:lnTo>
                    <a:pt x="46810" y="95185"/>
                  </a:lnTo>
                  <a:lnTo>
                    <a:pt x="48311" y="77505"/>
                  </a:lnTo>
                  <a:close/>
                  <a:moveTo>
                    <a:pt x="116682" y="77505"/>
                  </a:moveTo>
                  <a:lnTo>
                    <a:pt x="121216" y="95185"/>
                  </a:lnTo>
                  <a:lnTo>
                    <a:pt x="87128" y="95185"/>
                  </a:lnTo>
                  <a:lnTo>
                    <a:pt x="85595" y="77505"/>
                  </a:lnTo>
                  <a:close/>
                  <a:moveTo>
                    <a:pt x="202864" y="98023"/>
                  </a:moveTo>
                  <a:lnTo>
                    <a:pt x="202864" y="105102"/>
                  </a:lnTo>
                  <a:lnTo>
                    <a:pt x="123434" y="105102"/>
                  </a:lnTo>
                  <a:lnTo>
                    <a:pt x="123434" y="101155"/>
                  </a:lnTo>
                  <a:cubicBezTo>
                    <a:pt x="124609" y="100894"/>
                    <a:pt x="125652" y="100209"/>
                    <a:pt x="126435" y="99230"/>
                  </a:cubicBezTo>
                  <a:cubicBezTo>
                    <a:pt x="126729" y="98871"/>
                    <a:pt x="126957" y="98447"/>
                    <a:pt x="127120" y="98023"/>
                  </a:cubicBezTo>
                  <a:close/>
                  <a:moveTo>
                    <a:pt x="101024" y="101285"/>
                  </a:moveTo>
                  <a:lnTo>
                    <a:pt x="101024" y="148519"/>
                  </a:lnTo>
                  <a:lnTo>
                    <a:pt x="94664" y="148519"/>
                  </a:lnTo>
                  <a:lnTo>
                    <a:pt x="94664" y="101285"/>
                  </a:lnTo>
                  <a:close/>
                  <a:moveTo>
                    <a:pt x="29032" y="1"/>
                  </a:moveTo>
                  <a:cubicBezTo>
                    <a:pt x="26423" y="1"/>
                    <a:pt x="24139" y="1762"/>
                    <a:pt x="23487" y="4306"/>
                  </a:cubicBezTo>
                  <a:lnTo>
                    <a:pt x="392" y="94631"/>
                  </a:lnTo>
                  <a:cubicBezTo>
                    <a:pt x="1" y="96262"/>
                    <a:pt x="327" y="97925"/>
                    <a:pt x="1338" y="99230"/>
                  </a:cubicBezTo>
                  <a:cubicBezTo>
                    <a:pt x="2382" y="100535"/>
                    <a:pt x="3915" y="101285"/>
                    <a:pt x="5579" y="101285"/>
                  </a:cubicBezTo>
                  <a:lnTo>
                    <a:pt x="17844" y="101285"/>
                  </a:lnTo>
                  <a:lnTo>
                    <a:pt x="17844" y="124119"/>
                  </a:lnTo>
                  <a:cubicBezTo>
                    <a:pt x="17844" y="125815"/>
                    <a:pt x="19214" y="127185"/>
                    <a:pt x="20877" y="127185"/>
                  </a:cubicBezTo>
                  <a:cubicBezTo>
                    <a:pt x="22574" y="127185"/>
                    <a:pt x="23944" y="125815"/>
                    <a:pt x="23944" y="124119"/>
                  </a:cubicBezTo>
                  <a:lnTo>
                    <a:pt x="23944" y="101285"/>
                  </a:lnTo>
                  <a:lnTo>
                    <a:pt x="30305" y="101285"/>
                  </a:lnTo>
                  <a:lnTo>
                    <a:pt x="30305" y="148519"/>
                  </a:lnTo>
                  <a:lnTo>
                    <a:pt x="23944" y="148519"/>
                  </a:lnTo>
                  <a:lnTo>
                    <a:pt x="23944" y="138407"/>
                  </a:lnTo>
                  <a:cubicBezTo>
                    <a:pt x="23944" y="136710"/>
                    <a:pt x="22574" y="135340"/>
                    <a:pt x="20877" y="135340"/>
                  </a:cubicBezTo>
                  <a:cubicBezTo>
                    <a:pt x="19214" y="135340"/>
                    <a:pt x="17844" y="136710"/>
                    <a:pt x="17844" y="138407"/>
                  </a:cubicBezTo>
                  <a:lnTo>
                    <a:pt x="17844" y="150345"/>
                  </a:lnTo>
                  <a:cubicBezTo>
                    <a:pt x="17844" y="152727"/>
                    <a:pt x="19768" y="154651"/>
                    <a:pt x="22150" y="154651"/>
                  </a:cubicBezTo>
                  <a:lnTo>
                    <a:pt x="32131" y="154651"/>
                  </a:lnTo>
                  <a:cubicBezTo>
                    <a:pt x="34480" y="154651"/>
                    <a:pt x="36437" y="152727"/>
                    <a:pt x="36437" y="150345"/>
                  </a:cubicBezTo>
                  <a:lnTo>
                    <a:pt x="36437" y="101285"/>
                  </a:lnTo>
                  <a:lnTo>
                    <a:pt x="88564" y="101285"/>
                  </a:lnTo>
                  <a:lnTo>
                    <a:pt x="88564" y="150345"/>
                  </a:lnTo>
                  <a:cubicBezTo>
                    <a:pt x="88564" y="152727"/>
                    <a:pt x="90488" y="154651"/>
                    <a:pt x="92869" y="154651"/>
                  </a:cubicBezTo>
                  <a:lnTo>
                    <a:pt x="102851" y="154651"/>
                  </a:lnTo>
                  <a:cubicBezTo>
                    <a:pt x="105200" y="154651"/>
                    <a:pt x="107157" y="152727"/>
                    <a:pt x="107157" y="150345"/>
                  </a:cubicBezTo>
                  <a:lnTo>
                    <a:pt x="107157" y="101285"/>
                  </a:lnTo>
                  <a:lnTo>
                    <a:pt x="117302" y="101285"/>
                  </a:lnTo>
                  <a:lnTo>
                    <a:pt x="117302" y="105982"/>
                  </a:lnTo>
                  <a:cubicBezTo>
                    <a:pt x="117302" y="108853"/>
                    <a:pt x="119650" y="111202"/>
                    <a:pt x="122553" y="111202"/>
                  </a:cubicBezTo>
                  <a:lnTo>
                    <a:pt x="125489" y="111202"/>
                  </a:lnTo>
                  <a:lnTo>
                    <a:pt x="125489" y="149400"/>
                  </a:lnTo>
                  <a:cubicBezTo>
                    <a:pt x="125489" y="152303"/>
                    <a:pt x="127838" y="154651"/>
                    <a:pt x="130741" y="154651"/>
                  </a:cubicBezTo>
                  <a:lnTo>
                    <a:pt x="195557" y="154651"/>
                  </a:lnTo>
                  <a:cubicBezTo>
                    <a:pt x="198460" y="154651"/>
                    <a:pt x="200809" y="152303"/>
                    <a:pt x="200809" y="149400"/>
                  </a:cubicBezTo>
                  <a:lnTo>
                    <a:pt x="200809" y="138929"/>
                  </a:lnTo>
                  <a:cubicBezTo>
                    <a:pt x="200809" y="137232"/>
                    <a:pt x="199439" y="135862"/>
                    <a:pt x="197742" y="135862"/>
                  </a:cubicBezTo>
                  <a:cubicBezTo>
                    <a:pt x="196046" y="135862"/>
                    <a:pt x="194676" y="137232"/>
                    <a:pt x="194676" y="138929"/>
                  </a:cubicBezTo>
                  <a:lnTo>
                    <a:pt x="194676" y="148519"/>
                  </a:lnTo>
                  <a:lnTo>
                    <a:pt x="131622" y="148519"/>
                  </a:lnTo>
                  <a:lnTo>
                    <a:pt x="131622" y="111202"/>
                  </a:lnTo>
                  <a:lnTo>
                    <a:pt x="194676" y="111202"/>
                  </a:lnTo>
                  <a:lnTo>
                    <a:pt x="194676" y="124641"/>
                  </a:lnTo>
                  <a:cubicBezTo>
                    <a:pt x="194676" y="126337"/>
                    <a:pt x="196046" y="127707"/>
                    <a:pt x="197742" y="127707"/>
                  </a:cubicBezTo>
                  <a:cubicBezTo>
                    <a:pt x="199439" y="127707"/>
                    <a:pt x="200809" y="126337"/>
                    <a:pt x="200809" y="124641"/>
                  </a:cubicBezTo>
                  <a:lnTo>
                    <a:pt x="200809" y="111202"/>
                  </a:lnTo>
                  <a:lnTo>
                    <a:pt x="203744" y="111202"/>
                  </a:lnTo>
                  <a:cubicBezTo>
                    <a:pt x="206648" y="111202"/>
                    <a:pt x="208996" y="108853"/>
                    <a:pt x="208996" y="105982"/>
                  </a:cubicBezTo>
                  <a:lnTo>
                    <a:pt x="208996" y="97142"/>
                  </a:lnTo>
                  <a:cubicBezTo>
                    <a:pt x="208996" y="94272"/>
                    <a:pt x="206648" y="91923"/>
                    <a:pt x="203777" y="91923"/>
                  </a:cubicBezTo>
                  <a:lnTo>
                    <a:pt x="195818" y="91923"/>
                  </a:lnTo>
                  <a:lnTo>
                    <a:pt x="195818" y="84714"/>
                  </a:lnTo>
                  <a:cubicBezTo>
                    <a:pt x="195818" y="80833"/>
                    <a:pt x="192882" y="77603"/>
                    <a:pt x="189098" y="77147"/>
                  </a:cubicBezTo>
                  <a:lnTo>
                    <a:pt x="189098" y="50920"/>
                  </a:lnTo>
                  <a:cubicBezTo>
                    <a:pt x="189098" y="44657"/>
                    <a:pt x="183977" y="39568"/>
                    <a:pt x="177714" y="39568"/>
                  </a:cubicBezTo>
                  <a:lnTo>
                    <a:pt x="113289" y="39568"/>
                  </a:lnTo>
                  <a:lnTo>
                    <a:pt x="104286" y="4306"/>
                  </a:lnTo>
                  <a:cubicBezTo>
                    <a:pt x="103634" y="1762"/>
                    <a:pt x="101351" y="1"/>
                    <a:pt x="987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27"/>
          <p:cNvGrpSpPr/>
          <p:nvPr/>
        </p:nvGrpSpPr>
        <p:grpSpPr>
          <a:xfrm>
            <a:off x="2614158" y="2212189"/>
            <a:ext cx="679376" cy="523021"/>
            <a:chOff x="1171050" y="823650"/>
            <a:chExt cx="5258325" cy="4048150"/>
          </a:xfrm>
        </p:grpSpPr>
        <p:sp>
          <p:nvSpPr>
            <p:cNvPr id="240" name="Google Shape;240;p27"/>
            <p:cNvSpPr/>
            <p:nvPr/>
          </p:nvSpPr>
          <p:spPr>
            <a:xfrm>
              <a:off x="1171050" y="823650"/>
              <a:ext cx="5258325" cy="4048150"/>
            </a:xfrm>
            <a:custGeom>
              <a:rect b="b" l="l" r="r" t="t"/>
              <a:pathLst>
                <a:path extrusionOk="0" h="161926" w="210333">
                  <a:moveTo>
                    <a:pt x="161371" y="6133"/>
                  </a:moveTo>
                  <a:cubicBezTo>
                    <a:pt x="162153" y="6133"/>
                    <a:pt x="162838" y="6655"/>
                    <a:pt x="163034" y="7437"/>
                  </a:cubicBezTo>
                  <a:lnTo>
                    <a:pt x="169852" y="36502"/>
                  </a:lnTo>
                  <a:cubicBezTo>
                    <a:pt x="169917" y="36697"/>
                    <a:pt x="169884" y="36926"/>
                    <a:pt x="169754" y="37089"/>
                  </a:cubicBezTo>
                  <a:lnTo>
                    <a:pt x="164959" y="44070"/>
                  </a:lnTo>
                  <a:cubicBezTo>
                    <a:pt x="163813" y="43682"/>
                    <a:pt x="162610" y="43486"/>
                    <a:pt x="161408" y="43486"/>
                  </a:cubicBezTo>
                  <a:cubicBezTo>
                    <a:pt x="160180" y="43486"/>
                    <a:pt x="158952" y="43690"/>
                    <a:pt x="157782" y="44102"/>
                  </a:cubicBezTo>
                  <a:lnTo>
                    <a:pt x="152987" y="37121"/>
                  </a:lnTo>
                  <a:cubicBezTo>
                    <a:pt x="152857" y="36926"/>
                    <a:pt x="152824" y="36697"/>
                    <a:pt x="152889" y="36502"/>
                  </a:cubicBezTo>
                  <a:lnTo>
                    <a:pt x="159707" y="7437"/>
                  </a:lnTo>
                  <a:cubicBezTo>
                    <a:pt x="159903" y="6655"/>
                    <a:pt x="160588" y="6133"/>
                    <a:pt x="161371" y="6133"/>
                  </a:cubicBezTo>
                  <a:close/>
                  <a:moveTo>
                    <a:pt x="161409" y="49611"/>
                  </a:moveTo>
                  <a:cubicBezTo>
                    <a:pt x="163806" y="49611"/>
                    <a:pt x="165864" y="51413"/>
                    <a:pt x="166166" y="53855"/>
                  </a:cubicBezTo>
                  <a:cubicBezTo>
                    <a:pt x="166166" y="53855"/>
                    <a:pt x="166166" y="53888"/>
                    <a:pt x="166166" y="53888"/>
                  </a:cubicBezTo>
                  <a:cubicBezTo>
                    <a:pt x="166166" y="53921"/>
                    <a:pt x="166166" y="53921"/>
                    <a:pt x="166166" y="53953"/>
                  </a:cubicBezTo>
                  <a:cubicBezTo>
                    <a:pt x="166427" y="56563"/>
                    <a:pt x="164535" y="58912"/>
                    <a:pt x="161925" y="59205"/>
                  </a:cubicBezTo>
                  <a:cubicBezTo>
                    <a:pt x="161726" y="59230"/>
                    <a:pt x="161528" y="59242"/>
                    <a:pt x="161333" y="59242"/>
                  </a:cubicBezTo>
                  <a:cubicBezTo>
                    <a:pt x="158935" y="59242"/>
                    <a:pt x="156877" y="57440"/>
                    <a:pt x="156575" y="54997"/>
                  </a:cubicBezTo>
                  <a:cubicBezTo>
                    <a:pt x="156282" y="52355"/>
                    <a:pt x="158174" y="49941"/>
                    <a:pt x="160816" y="49647"/>
                  </a:cubicBezTo>
                  <a:cubicBezTo>
                    <a:pt x="161015" y="49623"/>
                    <a:pt x="161213" y="49611"/>
                    <a:pt x="161409" y="49611"/>
                  </a:cubicBezTo>
                  <a:close/>
                  <a:moveTo>
                    <a:pt x="48963" y="35784"/>
                  </a:moveTo>
                  <a:cubicBezTo>
                    <a:pt x="49745" y="35784"/>
                    <a:pt x="50430" y="36339"/>
                    <a:pt x="50626" y="37121"/>
                  </a:cubicBezTo>
                  <a:lnTo>
                    <a:pt x="57444" y="66186"/>
                  </a:lnTo>
                  <a:cubicBezTo>
                    <a:pt x="57509" y="66381"/>
                    <a:pt x="57476" y="66610"/>
                    <a:pt x="57346" y="66773"/>
                  </a:cubicBezTo>
                  <a:lnTo>
                    <a:pt x="52551" y="73754"/>
                  </a:lnTo>
                  <a:cubicBezTo>
                    <a:pt x="51397" y="73358"/>
                    <a:pt x="50186" y="73154"/>
                    <a:pt x="48962" y="73154"/>
                  </a:cubicBezTo>
                  <a:cubicBezTo>
                    <a:pt x="47763" y="73154"/>
                    <a:pt x="46553" y="73350"/>
                    <a:pt x="45374" y="73754"/>
                  </a:cubicBezTo>
                  <a:lnTo>
                    <a:pt x="40579" y="66773"/>
                  </a:lnTo>
                  <a:cubicBezTo>
                    <a:pt x="40449" y="66610"/>
                    <a:pt x="40416" y="66381"/>
                    <a:pt x="40481" y="66153"/>
                  </a:cubicBezTo>
                  <a:lnTo>
                    <a:pt x="47299" y="37121"/>
                  </a:lnTo>
                  <a:cubicBezTo>
                    <a:pt x="47495" y="36339"/>
                    <a:pt x="48180" y="35784"/>
                    <a:pt x="48963" y="35784"/>
                  </a:cubicBezTo>
                  <a:close/>
                  <a:moveTo>
                    <a:pt x="142190" y="55813"/>
                  </a:moveTo>
                  <a:lnTo>
                    <a:pt x="150639" y="56498"/>
                  </a:lnTo>
                  <a:cubicBezTo>
                    <a:pt x="151095" y="58977"/>
                    <a:pt x="152400" y="61130"/>
                    <a:pt x="154194" y="62695"/>
                  </a:cubicBezTo>
                  <a:lnTo>
                    <a:pt x="150541" y="70328"/>
                  </a:lnTo>
                  <a:cubicBezTo>
                    <a:pt x="150476" y="70524"/>
                    <a:pt x="150280" y="70687"/>
                    <a:pt x="150084" y="70753"/>
                  </a:cubicBezTo>
                  <a:lnTo>
                    <a:pt x="121509" y="79364"/>
                  </a:lnTo>
                  <a:cubicBezTo>
                    <a:pt x="121349" y="79413"/>
                    <a:pt x="121185" y="79437"/>
                    <a:pt x="121023" y="79437"/>
                  </a:cubicBezTo>
                  <a:cubicBezTo>
                    <a:pt x="120429" y="79437"/>
                    <a:pt x="119860" y="79120"/>
                    <a:pt x="119552" y="78581"/>
                  </a:cubicBezTo>
                  <a:cubicBezTo>
                    <a:pt x="119128" y="77896"/>
                    <a:pt x="119258" y="77016"/>
                    <a:pt x="119846" y="76494"/>
                  </a:cubicBezTo>
                  <a:lnTo>
                    <a:pt x="141603" y="56041"/>
                  </a:lnTo>
                  <a:cubicBezTo>
                    <a:pt x="141766" y="55878"/>
                    <a:pt x="141962" y="55813"/>
                    <a:pt x="142190" y="55813"/>
                  </a:cubicBezTo>
                  <a:close/>
                  <a:moveTo>
                    <a:pt x="180663" y="55837"/>
                  </a:moveTo>
                  <a:cubicBezTo>
                    <a:pt x="180844" y="55837"/>
                    <a:pt x="181002" y="55905"/>
                    <a:pt x="181138" y="56041"/>
                  </a:cubicBezTo>
                  <a:lnTo>
                    <a:pt x="202896" y="76494"/>
                  </a:lnTo>
                  <a:cubicBezTo>
                    <a:pt x="203483" y="77016"/>
                    <a:pt x="203581" y="77896"/>
                    <a:pt x="203189" y="78581"/>
                  </a:cubicBezTo>
                  <a:cubicBezTo>
                    <a:pt x="202882" y="79120"/>
                    <a:pt x="202312" y="79437"/>
                    <a:pt x="201718" y="79437"/>
                  </a:cubicBezTo>
                  <a:cubicBezTo>
                    <a:pt x="201556" y="79437"/>
                    <a:pt x="201393" y="79413"/>
                    <a:pt x="201232" y="79364"/>
                  </a:cubicBezTo>
                  <a:lnTo>
                    <a:pt x="172657" y="70753"/>
                  </a:lnTo>
                  <a:cubicBezTo>
                    <a:pt x="172461" y="70687"/>
                    <a:pt x="172266" y="70524"/>
                    <a:pt x="172168" y="70328"/>
                  </a:cubicBezTo>
                  <a:lnTo>
                    <a:pt x="168547" y="62695"/>
                  </a:lnTo>
                  <a:cubicBezTo>
                    <a:pt x="170439" y="61032"/>
                    <a:pt x="171678" y="58814"/>
                    <a:pt x="172103" y="56498"/>
                  </a:cubicBezTo>
                  <a:lnTo>
                    <a:pt x="180551" y="55845"/>
                  </a:lnTo>
                  <a:cubicBezTo>
                    <a:pt x="180589" y="55840"/>
                    <a:pt x="180626" y="55837"/>
                    <a:pt x="180663" y="55837"/>
                  </a:cubicBezTo>
                  <a:close/>
                  <a:moveTo>
                    <a:pt x="48963" y="79266"/>
                  </a:moveTo>
                  <a:cubicBezTo>
                    <a:pt x="51376" y="79266"/>
                    <a:pt x="53529" y="81093"/>
                    <a:pt x="53758" y="83540"/>
                  </a:cubicBezTo>
                  <a:cubicBezTo>
                    <a:pt x="53758" y="83540"/>
                    <a:pt x="53758" y="83572"/>
                    <a:pt x="53758" y="83572"/>
                  </a:cubicBezTo>
                  <a:cubicBezTo>
                    <a:pt x="53758" y="83572"/>
                    <a:pt x="53758" y="83572"/>
                    <a:pt x="53758" y="83605"/>
                  </a:cubicBezTo>
                  <a:cubicBezTo>
                    <a:pt x="54019" y="86214"/>
                    <a:pt x="52159" y="88563"/>
                    <a:pt x="49517" y="88889"/>
                  </a:cubicBezTo>
                  <a:cubicBezTo>
                    <a:pt x="49318" y="88914"/>
                    <a:pt x="49120" y="88926"/>
                    <a:pt x="48925" y="88926"/>
                  </a:cubicBezTo>
                  <a:cubicBezTo>
                    <a:pt x="46528" y="88926"/>
                    <a:pt x="44469" y="87122"/>
                    <a:pt x="44167" y="84649"/>
                  </a:cubicBezTo>
                  <a:cubicBezTo>
                    <a:pt x="43841" y="81811"/>
                    <a:pt x="46059" y="79266"/>
                    <a:pt x="48963" y="79266"/>
                  </a:cubicBezTo>
                  <a:close/>
                  <a:moveTo>
                    <a:pt x="29782" y="85497"/>
                  </a:moveTo>
                  <a:lnTo>
                    <a:pt x="38231" y="86182"/>
                  </a:lnTo>
                  <a:cubicBezTo>
                    <a:pt x="38687" y="88596"/>
                    <a:pt x="39927" y="90749"/>
                    <a:pt x="41786" y="92380"/>
                  </a:cubicBezTo>
                  <a:cubicBezTo>
                    <a:pt x="41493" y="93032"/>
                    <a:pt x="38524" y="99230"/>
                    <a:pt x="38165" y="100013"/>
                  </a:cubicBezTo>
                  <a:cubicBezTo>
                    <a:pt x="38068" y="100208"/>
                    <a:pt x="37872" y="100371"/>
                    <a:pt x="37676" y="100404"/>
                  </a:cubicBezTo>
                  <a:lnTo>
                    <a:pt x="9101" y="109016"/>
                  </a:lnTo>
                  <a:cubicBezTo>
                    <a:pt x="8932" y="109067"/>
                    <a:pt x="8760" y="109092"/>
                    <a:pt x="8590" y="109092"/>
                  </a:cubicBezTo>
                  <a:cubicBezTo>
                    <a:pt x="8005" y="109092"/>
                    <a:pt x="7447" y="108796"/>
                    <a:pt x="7144" y="108265"/>
                  </a:cubicBezTo>
                  <a:cubicBezTo>
                    <a:pt x="6752" y="107548"/>
                    <a:pt x="6850" y="106700"/>
                    <a:pt x="7437" y="106145"/>
                  </a:cubicBezTo>
                  <a:lnTo>
                    <a:pt x="29195" y="85725"/>
                  </a:lnTo>
                  <a:cubicBezTo>
                    <a:pt x="29358" y="85562"/>
                    <a:pt x="29554" y="85497"/>
                    <a:pt x="29782" y="85497"/>
                  </a:cubicBezTo>
                  <a:close/>
                  <a:moveTo>
                    <a:pt x="68143" y="85497"/>
                  </a:moveTo>
                  <a:cubicBezTo>
                    <a:pt x="68371" y="85497"/>
                    <a:pt x="68567" y="85562"/>
                    <a:pt x="68730" y="85725"/>
                  </a:cubicBezTo>
                  <a:lnTo>
                    <a:pt x="90488" y="106145"/>
                  </a:lnTo>
                  <a:cubicBezTo>
                    <a:pt x="91075" y="106700"/>
                    <a:pt x="91205" y="107548"/>
                    <a:pt x="90781" y="108265"/>
                  </a:cubicBezTo>
                  <a:cubicBezTo>
                    <a:pt x="90478" y="108796"/>
                    <a:pt x="89920" y="109092"/>
                    <a:pt x="89335" y="109092"/>
                  </a:cubicBezTo>
                  <a:cubicBezTo>
                    <a:pt x="89165" y="109092"/>
                    <a:pt x="88993" y="109067"/>
                    <a:pt x="88824" y="109016"/>
                  </a:cubicBezTo>
                  <a:lnTo>
                    <a:pt x="60249" y="100404"/>
                  </a:lnTo>
                  <a:cubicBezTo>
                    <a:pt x="60021" y="100371"/>
                    <a:pt x="59858" y="100208"/>
                    <a:pt x="59792" y="100013"/>
                  </a:cubicBezTo>
                  <a:lnTo>
                    <a:pt x="56139" y="92347"/>
                  </a:lnTo>
                  <a:cubicBezTo>
                    <a:pt x="57966" y="90781"/>
                    <a:pt x="59238" y="88596"/>
                    <a:pt x="59694" y="86182"/>
                  </a:cubicBezTo>
                  <a:lnTo>
                    <a:pt x="68143" y="85497"/>
                  </a:lnTo>
                  <a:close/>
                  <a:moveTo>
                    <a:pt x="50561" y="94924"/>
                  </a:moveTo>
                  <a:lnTo>
                    <a:pt x="52127" y="98186"/>
                  </a:lnTo>
                  <a:lnTo>
                    <a:pt x="53986" y="132959"/>
                  </a:lnTo>
                  <a:cubicBezTo>
                    <a:pt x="50528" y="133970"/>
                    <a:pt x="47103" y="135112"/>
                    <a:pt x="43776" y="136351"/>
                  </a:cubicBezTo>
                  <a:lnTo>
                    <a:pt x="45798" y="98186"/>
                  </a:lnTo>
                  <a:lnTo>
                    <a:pt x="47364" y="94924"/>
                  </a:lnTo>
                  <a:cubicBezTo>
                    <a:pt x="47919" y="95005"/>
                    <a:pt x="48441" y="95046"/>
                    <a:pt x="48963" y="95046"/>
                  </a:cubicBezTo>
                  <a:cubicBezTo>
                    <a:pt x="49484" y="95046"/>
                    <a:pt x="50006" y="95005"/>
                    <a:pt x="50561" y="94924"/>
                  </a:cubicBezTo>
                  <a:close/>
                  <a:moveTo>
                    <a:pt x="176278" y="148942"/>
                  </a:moveTo>
                  <a:lnTo>
                    <a:pt x="176278" y="155793"/>
                  </a:lnTo>
                  <a:lnTo>
                    <a:pt x="146463" y="155793"/>
                  </a:lnTo>
                  <a:lnTo>
                    <a:pt x="146463" y="148942"/>
                  </a:lnTo>
                  <a:close/>
                  <a:moveTo>
                    <a:pt x="161371" y="0"/>
                  </a:moveTo>
                  <a:cubicBezTo>
                    <a:pt x="157717" y="0"/>
                    <a:pt x="154586" y="2479"/>
                    <a:pt x="153770" y="6035"/>
                  </a:cubicBezTo>
                  <a:lnTo>
                    <a:pt x="146920" y="35099"/>
                  </a:lnTo>
                  <a:cubicBezTo>
                    <a:pt x="146496" y="36958"/>
                    <a:pt x="146855" y="38948"/>
                    <a:pt x="147964" y="40579"/>
                  </a:cubicBezTo>
                  <a:lnTo>
                    <a:pt x="152792" y="47625"/>
                  </a:lnTo>
                  <a:cubicBezTo>
                    <a:pt x="152139" y="48473"/>
                    <a:pt x="151585" y="49419"/>
                    <a:pt x="151193" y="50398"/>
                  </a:cubicBezTo>
                  <a:lnTo>
                    <a:pt x="142647" y="49745"/>
                  </a:lnTo>
                  <a:cubicBezTo>
                    <a:pt x="142459" y="49729"/>
                    <a:pt x="142272" y="49722"/>
                    <a:pt x="142085" y="49722"/>
                  </a:cubicBezTo>
                  <a:cubicBezTo>
                    <a:pt x="140352" y="49722"/>
                    <a:pt x="138661" y="50394"/>
                    <a:pt x="137395" y="51572"/>
                  </a:cubicBezTo>
                  <a:lnTo>
                    <a:pt x="115670" y="72025"/>
                  </a:lnTo>
                  <a:cubicBezTo>
                    <a:pt x="112995" y="74536"/>
                    <a:pt x="112408" y="78483"/>
                    <a:pt x="114235" y="81615"/>
                  </a:cubicBezTo>
                  <a:cubicBezTo>
                    <a:pt x="115670" y="84094"/>
                    <a:pt x="118247" y="85562"/>
                    <a:pt x="120987" y="85562"/>
                  </a:cubicBezTo>
                  <a:cubicBezTo>
                    <a:pt x="121002" y="85562"/>
                    <a:pt x="121017" y="85562"/>
                    <a:pt x="121031" y="85562"/>
                  </a:cubicBezTo>
                  <a:cubicBezTo>
                    <a:pt x="123023" y="85562"/>
                    <a:pt x="121825" y="85530"/>
                    <a:pt x="151650" y="76657"/>
                  </a:cubicBezTo>
                  <a:lnTo>
                    <a:pt x="151650" y="76657"/>
                  </a:lnTo>
                  <a:lnTo>
                    <a:pt x="148616" y="133481"/>
                  </a:lnTo>
                  <a:cubicBezTo>
                    <a:pt x="133187" y="128685"/>
                    <a:pt x="116975" y="126272"/>
                    <a:pt x="100404" y="126272"/>
                  </a:cubicBezTo>
                  <a:cubicBezTo>
                    <a:pt x="95348" y="126272"/>
                    <a:pt x="90259" y="126500"/>
                    <a:pt x="85203" y="126957"/>
                  </a:cubicBezTo>
                  <a:cubicBezTo>
                    <a:pt x="83540" y="127120"/>
                    <a:pt x="82300" y="128588"/>
                    <a:pt x="82431" y="130284"/>
                  </a:cubicBezTo>
                  <a:cubicBezTo>
                    <a:pt x="82586" y="131867"/>
                    <a:pt x="83922" y="133066"/>
                    <a:pt x="85513" y="133066"/>
                  </a:cubicBezTo>
                  <a:cubicBezTo>
                    <a:pt x="85594" y="133066"/>
                    <a:pt x="85676" y="133063"/>
                    <a:pt x="85758" y="133056"/>
                  </a:cubicBezTo>
                  <a:cubicBezTo>
                    <a:pt x="90618" y="132600"/>
                    <a:pt x="95544" y="132371"/>
                    <a:pt x="100404" y="132371"/>
                  </a:cubicBezTo>
                  <a:cubicBezTo>
                    <a:pt x="116910" y="132371"/>
                    <a:pt x="132991" y="134883"/>
                    <a:pt x="148290" y="139809"/>
                  </a:cubicBezTo>
                  <a:lnTo>
                    <a:pt x="148127" y="142810"/>
                  </a:lnTo>
                  <a:lnTo>
                    <a:pt x="145028" y="142810"/>
                  </a:lnTo>
                  <a:cubicBezTo>
                    <a:pt x="142451" y="142810"/>
                    <a:pt x="140363" y="144898"/>
                    <a:pt x="140363" y="147474"/>
                  </a:cubicBezTo>
                  <a:lnTo>
                    <a:pt x="140363" y="155793"/>
                  </a:lnTo>
                  <a:lnTo>
                    <a:pt x="18430" y="155793"/>
                  </a:lnTo>
                  <a:cubicBezTo>
                    <a:pt x="34218" y="145648"/>
                    <a:pt x="52551" y="138471"/>
                    <a:pt x="71764" y="134948"/>
                  </a:cubicBezTo>
                  <a:cubicBezTo>
                    <a:pt x="73427" y="134655"/>
                    <a:pt x="74537" y="133056"/>
                    <a:pt x="74210" y="131393"/>
                  </a:cubicBezTo>
                  <a:cubicBezTo>
                    <a:pt x="73949" y="129913"/>
                    <a:pt x="72656" y="128898"/>
                    <a:pt x="71203" y="128898"/>
                  </a:cubicBezTo>
                  <a:cubicBezTo>
                    <a:pt x="71022" y="128898"/>
                    <a:pt x="70839" y="128914"/>
                    <a:pt x="70655" y="128946"/>
                  </a:cubicBezTo>
                  <a:cubicBezTo>
                    <a:pt x="67067" y="129599"/>
                    <a:pt x="63511" y="130382"/>
                    <a:pt x="60021" y="131262"/>
                  </a:cubicBezTo>
                  <a:lnTo>
                    <a:pt x="58683" y="106341"/>
                  </a:lnTo>
                  <a:lnTo>
                    <a:pt x="58683" y="106341"/>
                  </a:lnTo>
                  <a:cubicBezTo>
                    <a:pt x="88508" y="115181"/>
                    <a:pt x="87310" y="115213"/>
                    <a:pt x="89302" y="115213"/>
                  </a:cubicBezTo>
                  <a:cubicBezTo>
                    <a:pt x="89316" y="115213"/>
                    <a:pt x="89331" y="115213"/>
                    <a:pt x="89346" y="115213"/>
                  </a:cubicBezTo>
                  <a:cubicBezTo>
                    <a:pt x="92053" y="115213"/>
                    <a:pt x="94663" y="113778"/>
                    <a:pt x="96098" y="111299"/>
                  </a:cubicBezTo>
                  <a:cubicBezTo>
                    <a:pt x="97925" y="108135"/>
                    <a:pt x="97338" y="104188"/>
                    <a:pt x="94663" y="101709"/>
                  </a:cubicBezTo>
                  <a:lnTo>
                    <a:pt x="72938" y="81256"/>
                  </a:lnTo>
                  <a:cubicBezTo>
                    <a:pt x="71653" y="80031"/>
                    <a:pt x="69930" y="79380"/>
                    <a:pt x="68170" y="79380"/>
                  </a:cubicBezTo>
                  <a:cubicBezTo>
                    <a:pt x="68009" y="79380"/>
                    <a:pt x="67848" y="79386"/>
                    <a:pt x="67686" y="79397"/>
                  </a:cubicBezTo>
                  <a:lnTo>
                    <a:pt x="59140" y="80082"/>
                  </a:lnTo>
                  <a:cubicBezTo>
                    <a:pt x="58749" y="79071"/>
                    <a:pt x="58194" y="78125"/>
                    <a:pt x="57542" y="77309"/>
                  </a:cubicBezTo>
                  <a:lnTo>
                    <a:pt x="62402" y="70231"/>
                  </a:lnTo>
                  <a:cubicBezTo>
                    <a:pt x="63478" y="68632"/>
                    <a:pt x="63837" y="66642"/>
                    <a:pt x="63413" y="64783"/>
                  </a:cubicBezTo>
                  <a:lnTo>
                    <a:pt x="56563" y="35719"/>
                  </a:lnTo>
                  <a:cubicBezTo>
                    <a:pt x="55747" y="32163"/>
                    <a:pt x="52616" y="29684"/>
                    <a:pt x="48963" y="29684"/>
                  </a:cubicBezTo>
                  <a:cubicBezTo>
                    <a:pt x="45309" y="29684"/>
                    <a:pt x="42178" y="32163"/>
                    <a:pt x="41362" y="35719"/>
                  </a:cubicBezTo>
                  <a:lnTo>
                    <a:pt x="34512" y="64783"/>
                  </a:lnTo>
                  <a:cubicBezTo>
                    <a:pt x="34088" y="66642"/>
                    <a:pt x="34447" y="68632"/>
                    <a:pt x="35556" y="70231"/>
                  </a:cubicBezTo>
                  <a:lnTo>
                    <a:pt x="40384" y="77309"/>
                  </a:lnTo>
                  <a:cubicBezTo>
                    <a:pt x="39699" y="78157"/>
                    <a:pt x="39177" y="79103"/>
                    <a:pt x="38785" y="80082"/>
                  </a:cubicBezTo>
                  <a:lnTo>
                    <a:pt x="30239" y="79397"/>
                  </a:lnTo>
                  <a:cubicBezTo>
                    <a:pt x="30078" y="79386"/>
                    <a:pt x="29916" y="79380"/>
                    <a:pt x="29755" y="79380"/>
                  </a:cubicBezTo>
                  <a:cubicBezTo>
                    <a:pt x="27995" y="79380"/>
                    <a:pt x="26272" y="80031"/>
                    <a:pt x="24987" y="81256"/>
                  </a:cubicBezTo>
                  <a:lnTo>
                    <a:pt x="3262" y="101709"/>
                  </a:lnTo>
                  <a:cubicBezTo>
                    <a:pt x="587" y="104188"/>
                    <a:pt x="0" y="108135"/>
                    <a:pt x="1827" y="111299"/>
                  </a:cubicBezTo>
                  <a:cubicBezTo>
                    <a:pt x="3264" y="113763"/>
                    <a:pt x="5852" y="115217"/>
                    <a:pt x="8606" y="115217"/>
                  </a:cubicBezTo>
                  <a:cubicBezTo>
                    <a:pt x="9352" y="115217"/>
                    <a:pt x="10111" y="115110"/>
                    <a:pt x="10863" y="114887"/>
                  </a:cubicBezTo>
                  <a:lnTo>
                    <a:pt x="39242" y="106341"/>
                  </a:lnTo>
                  <a:lnTo>
                    <a:pt x="37513" y="138863"/>
                  </a:lnTo>
                  <a:cubicBezTo>
                    <a:pt x="28249" y="142777"/>
                    <a:pt x="19442" y="147605"/>
                    <a:pt x="11384" y="153150"/>
                  </a:cubicBezTo>
                  <a:cubicBezTo>
                    <a:pt x="9623" y="154357"/>
                    <a:pt x="8905" y="156510"/>
                    <a:pt x="9525" y="158533"/>
                  </a:cubicBezTo>
                  <a:cubicBezTo>
                    <a:pt x="10145" y="160555"/>
                    <a:pt x="12004" y="161925"/>
                    <a:pt x="14092" y="161925"/>
                  </a:cubicBezTo>
                  <a:lnTo>
                    <a:pt x="177713" y="161925"/>
                  </a:lnTo>
                  <a:cubicBezTo>
                    <a:pt x="180290" y="161925"/>
                    <a:pt x="182378" y="159805"/>
                    <a:pt x="182378" y="157228"/>
                  </a:cubicBezTo>
                  <a:lnTo>
                    <a:pt x="182378" y="147474"/>
                  </a:lnTo>
                  <a:cubicBezTo>
                    <a:pt x="182378" y="144898"/>
                    <a:pt x="180290" y="142810"/>
                    <a:pt x="177713" y="142810"/>
                  </a:cubicBezTo>
                  <a:lnTo>
                    <a:pt x="174614" y="142810"/>
                  </a:lnTo>
                  <a:lnTo>
                    <a:pt x="172722" y="107417"/>
                  </a:lnTo>
                  <a:cubicBezTo>
                    <a:pt x="172628" y="105812"/>
                    <a:pt x="171289" y="104542"/>
                    <a:pt x="169672" y="104542"/>
                  </a:cubicBezTo>
                  <a:cubicBezTo>
                    <a:pt x="169613" y="104542"/>
                    <a:pt x="169553" y="104543"/>
                    <a:pt x="169493" y="104547"/>
                  </a:cubicBezTo>
                  <a:cubicBezTo>
                    <a:pt x="167829" y="104612"/>
                    <a:pt x="166525" y="106047"/>
                    <a:pt x="166622" y="107743"/>
                  </a:cubicBezTo>
                  <a:lnTo>
                    <a:pt x="168482" y="142810"/>
                  </a:lnTo>
                  <a:lnTo>
                    <a:pt x="154259" y="142810"/>
                  </a:lnTo>
                  <a:lnTo>
                    <a:pt x="158206" y="68502"/>
                  </a:lnTo>
                  <a:lnTo>
                    <a:pt x="159772" y="65240"/>
                  </a:lnTo>
                  <a:cubicBezTo>
                    <a:pt x="160310" y="65321"/>
                    <a:pt x="160841" y="65362"/>
                    <a:pt x="161371" y="65362"/>
                  </a:cubicBezTo>
                  <a:cubicBezTo>
                    <a:pt x="161901" y="65362"/>
                    <a:pt x="162431" y="65321"/>
                    <a:pt x="162969" y="65240"/>
                  </a:cubicBezTo>
                  <a:lnTo>
                    <a:pt x="164535" y="68502"/>
                  </a:lnTo>
                  <a:lnTo>
                    <a:pt x="165872" y="93489"/>
                  </a:lnTo>
                  <a:cubicBezTo>
                    <a:pt x="165937" y="95120"/>
                    <a:pt x="167307" y="96392"/>
                    <a:pt x="168906" y="96392"/>
                  </a:cubicBezTo>
                  <a:lnTo>
                    <a:pt x="169069" y="96392"/>
                  </a:lnTo>
                  <a:cubicBezTo>
                    <a:pt x="170765" y="96294"/>
                    <a:pt x="172070" y="94859"/>
                    <a:pt x="171972" y="93162"/>
                  </a:cubicBezTo>
                  <a:lnTo>
                    <a:pt x="171091" y="76657"/>
                  </a:lnTo>
                  <a:lnTo>
                    <a:pt x="171091" y="76657"/>
                  </a:lnTo>
                  <a:cubicBezTo>
                    <a:pt x="200884" y="85530"/>
                    <a:pt x="199685" y="85562"/>
                    <a:pt x="201709" y="85562"/>
                  </a:cubicBezTo>
                  <a:cubicBezTo>
                    <a:pt x="201724" y="85562"/>
                    <a:pt x="201739" y="85562"/>
                    <a:pt x="201754" y="85562"/>
                  </a:cubicBezTo>
                  <a:cubicBezTo>
                    <a:pt x="204494" y="85562"/>
                    <a:pt x="207071" y="84094"/>
                    <a:pt x="208506" y="81615"/>
                  </a:cubicBezTo>
                  <a:cubicBezTo>
                    <a:pt x="210333" y="78483"/>
                    <a:pt x="209746" y="74504"/>
                    <a:pt x="207071" y="72025"/>
                  </a:cubicBezTo>
                  <a:lnTo>
                    <a:pt x="185346" y="51572"/>
                  </a:lnTo>
                  <a:cubicBezTo>
                    <a:pt x="184051" y="50394"/>
                    <a:pt x="182383" y="49722"/>
                    <a:pt x="180656" y="49722"/>
                  </a:cubicBezTo>
                  <a:cubicBezTo>
                    <a:pt x="180469" y="49722"/>
                    <a:pt x="180282" y="49729"/>
                    <a:pt x="180094" y="49745"/>
                  </a:cubicBezTo>
                  <a:lnTo>
                    <a:pt x="171548" y="50398"/>
                  </a:lnTo>
                  <a:cubicBezTo>
                    <a:pt x="171157" y="49387"/>
                    <a:pt x="170602" y="48473"/>
                    <a:pt x="169950" y="47625"/>
                  </a:cubicBezTo>
                  <a:lnTo>
                    <a:pt x="174810" y="40547"/>
                  </a:lnTo>
                  <a:cubicBezTo>
                    <a:pt x="175886" y="38948"/>
                    <a:pt x="176245" y="36958"/>
                    <a:pt x="175821" y="35099"/>
                  </a:cubicBezTo>
                  <a:lnTo>
                    <a:pt x="168971" y="6035"/>
                  </a:lnTo>
                  <a:cubicBezTo>
                    <a:pt x="168156" y="2479"/>
                    <a:pt x="165024" y="0"/>
                    <a:pt x="161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7"/>
            <p:cNvSpPr/>
            <p:nvPr/>
          </p:nvSpPr>
          <p:spPr>
            <a:xfrm>
              <a:off x="3204075" y="936175"/>
              <a:ext cx="996550" cy="530925"/>
            </a:xfrm>
            <a:custGeom>
              <a:rect b="b" l="l" r="r" t="t"/>
              <a:pathLst>
                <a:path extrusionOk="0" h="21237" w="39862">
                  <a:moveTo>
                    <a:pt x="10635" y="1"/>
                  </a:moveTo>
                  <a:cubicBezTo>
                    <a:pt x="4763" y="1"/>
                    <a:pt x="0" y="4763"/>
                    <a:pt x="0" y="10602"/>
                  </a:cubicBezTo>
                  <a:cubicBezTo>
                    <a:pt x="0" y="16474"/>
                    <a:pt x="4763" y="21236"/>
                    <a:pt x="10635" y="21236"/>
                  </a:cubicBezTo>
                  <a:lnTo>
                    <a:pt x="36828" y="21236"/>
                  </a:lnTo>
                  <a:cubicBezTo>
                    <a:pt x="38492" y="21236"/>
                    <a:pt x="39862" y="19866"/>
                    <a:pt x="39862" y="18170"/>
                  </a:cubicBezTo>
                  <a:cubicBezTo>
                    <a:pt x="39862" y="16474"/>
                    <a:pt x="38492" y="15104"/>
                    <a:pt x="36828" y="15104"/>
                  </a:cubicBezTo>
                  <a:lnTo>
                    <a:pt x="10635" y="15104"/>
                  </a:lnTo>
                  <a:cubicBezTo>
                    <a:pt x="8155" y="15104"/>
                    <a:pt x="6133" y="13081"/>
                    <a:pt x="6133" y="10602"/>
                  </a:cubicBezTo>
                  <a:cubicBezTo>
                    <a:pt x="6133" y="8123"/>
                    <a:pt x="8155" y="6101"/>
                    <a:pt x="10635" y="6101"/>
                  </a:cubicBezTo>
                  <a:cubicBezTo>
                    <a:pt x="12102" y="6101"/>
                    <a:pt x="13505" y="6851"/>
                    <a:pt x="14353" y="8058"/>
                  </a:cubicBezTo>
                  <a:cubicBezTo>
                    <a:pt x="14943" y="8932"/>
                    <a:pt x="15900" y="9401"/>
                    <a:pt x="16877" y="9401"/>
                  </a:cubicBezTo>
                  <a:cubicBezTo>
                    <a:pt x="17468" y="9401"/>
                    <a:pt x="18065" y="9230"/>
                    <a:pt x="18594" y="8873"/>
                  </a:cubicBezTo>
                  <a:cubicBezTo>
                    <a:pt x="19996" y="7895"/>
                    <a:pt x="20355" y="6003"/>
                    <a:pt x="19377" y="4600"/>
                  </a:cubicBezTo>
                  <a:cubicBezTo>
                    <a:pt x="17419" y="1729"/>
                    <a:pt x="14125" y="1"/>
                    <a:pt x="106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7"/>
            <p:cNvSpPr/>
            <p:nvPr/>
          </p:nvSpPr>
          <p:spPr>
            <a:xfrm>
              <a:off x="3588175" y="1597550"/>
              <a:ext cx="807375" cy="152525"/>
            </a:xfrm>
            <a:custGeom>
              <a:rect b="b" l="l" r="r" t="t"/>
              <a:pathLst>
                <a:path extrusionOk="0" h="6101" w="32295">
                  <a:moveTo>
                    <a:pt x="3034" y="0"/>
                  </a:moveTo>
                  <a:cubicBezTo>
                    <a:pt x="1370" y="0"/>
                    <a:pt x="0" y="1370"/>
                    <a:pt x="0" y="3067"/>
                  </a:cubicBezTo>
                  <a:cubicBezTo>
                    <a:pt x="0" y="4730"/>
                    <a:pt x="1370" y="6100"/>
                    <a:pt x="3034" y="6100"/>
                  </a:cubicBezTo>
                  <a:lnTo>
                    <a:pt x="29228" y="6100"/>
                  </a:lnTo>
                  <a:cubicBezTo>
                    <a:pt x="30924" y="6100"/>
                    <a:pt x="32294" y="4730"/>
                    <a:pt x="32294" y="3067"/>
                  </a:cubicBezTo>
                  <a:cubicBezTo>
                    <a:pt x="32294" y="1370"/>
                    <a:pt x="30924" y="0"/>
                    <a:pt x="292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7"/>
            <p:cNvSpPr/>
            <p:nvPr/>
          </p:nvSpPr>
          <p:spPr>
            <a:xfrm>
              <a:off x="3381850" y="1880525"/>
              <a:ext cx="807375" cy="153325"/>
            </a:xfrm>
            <a:custGeom>
              <a:rect b="b" l="l" r="r" t="t"/>
              <a:pathLst>
                <a:path extrusionOk="0" h="6133" w="32295">
                  <a:moveTo>
                    <a:pt x="3067" y="0"/>
                  </a:moveTo>
                  <a:cubicBezTo>
                    <a:pt x="1371" y="0"/>
                    <a:pt x="1" y="1370"/>
                    <a:pt x="1" y="3067"/>
                  </a:cubicBezTo>
                  <a:cubicBezTo>
                    <a:pt x="1" y="4763"/>
                    <a:pt x="1371" y="6133"/>
                    <a:pt x="3067" y="6133"/>
                  </a:cubicBezTo>
                  <a:lnTo>
                    <a:pt x="29261" y="6133"/>
                  </a:lnTo>
                  <a:cubicBezTo>
                    <a:pt x="30924" y="6133"/>
                    <a:pt x="32294" y="4763"/>
                    <a:pt x="32294" y="3067"/>
                  </a:cubicBezTo>
                  <a:cubicBezTo>
                    <a:pt x="32294" y="1370"/>
                    <a:pt x="30924" y="0"/>
                    <a:pt x="292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 name="Google Shape;244;p27"/>
          <p:cNvGrpSpPr/>
          <p:nvPr/>
        </p:nvGrpSpPr>
        <p:grpSpPr>
          <a:xfrm>
            <a:off x="4310173" y="2212478"/>
            <a:ext cx="507910" cy="522442"/>
            <a:chOff x="1263200" y="238125"/>
            <a:chExt cx="5074025" cy="5219200"/>
          </a:xfrm>
        </p:grpSpPr>
        <p:sp>
          <p:nvSpPr>
            <p:cNvPr id="245" name="Google Shape;245;p27"/>
            <p:cNvSpPr/>
            <p:nvPr/>
          </p:nvSpPr>
          <p:spPr>
            <a:xfrm>
              <a:off x="5228125" y="3612650"/>
              <a:ext cx="337650" cy="152500"/>
            </a:xfrm>
            <a:custGeom>
              <a:rect b="b" l="l" r="r" t="t"/>
              <a:pathLst>
                <a:path extrusionOk="0" h="6100" w="13506">
                  <a:moveTo>
                    <a:pt x="3067" y="0"/>
                  </a:moveTo>
                  <a:cubicBezTo>
                    <a:pt x="1371" y="0"/>
                    <a:pt x="1" y="1370"/>
                    <a:pt x="1" y="3066"/>
                  </a:cubicBezTo>
                  <a:cubicBezTo>
                    <a:pt x="1" y="4730"/>
                    <a:pt x="1371" y="6100"/>
                    <a:pt x="3067" y="6100"/>
                  </a:cubicBezTo>
                  <a:lnTo>
                    <a:pt x="10439" y="6100"/>
                  </a:lnTo>
                  <a:cubicBezTo>
                    <a:pt x="12136" y="6100"/>
                    <a:pt x="13506" y="4730"/>
                    <a:pt x="13506" y="3066"/>
                  </a:cubicBezTo>
                  <a:cubicBezTo>
                    <a:pt x="13506" y="1370"/>
                    <a:pt x="12136" y="0"/>
                    <a:pt x="104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7"/>
            <p:cNvSpPr/>
            <p:nvPr/>
          </p:nvSpPr>
          <p:spPr>
            <a:xfrm>
              <a:off x="5228125" y="3972275"/>
              <a:ext cx="337650" cy="152525"/>
            </a:xfrm>
            <a:custGeom>
              <a:rect b="b" l="l" r="r" t="t"/>
              <a:pathLst>
                <a:path extrusionOk="0" h="6101" w="13506">
                  <a:moveTo>
                    <a:pt x="3067" y="0"/>
                  </a:moveTo>
                  <a:cubicBezTo>
                    <a:pt x="1371" y="0"/>
                    <a:pt x="1" y="1370"/>
                    <a:pt x="1" y="3067"/>
                  </a:cubicBezTo>
                  <a:cubicBezTo>
                    <a:pt x="1" y="4730"/>
                    <a:pt x="1371" y="6100"/>
                    <a:pt x="3067" y="6100"/>
                  </a:cubicBezTo>
                  <a:lnTo>
                    <a:pt x="10439" y="6100"/>
                  </a:lnTo>
                  <a:cubicBezTo>
                    <a:pt x="12136" y="6100"/>
                    <a:pt x="13506" y="4730"/>
                    <a:pt x="13506" y="3067"/>
                  </a:cubicBezTo>
                  <a:cubicBezTo>
                    <a:pt x="13506" y="1370"/>
                    <a:pt x="12136" y="0"/>
                    <a:pt x="104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7"/>
            <p:cNvSpPr/>
            <p:nvPr/>
          </p:nvSpPr>
          <p:spPr>
            <a:xfrm>
              <a:off x="5228125" y="4331900"/>
              <a:ext cx="337650" cy="152525"/>
            </a:xfrm>
            <a:custGeom>
              <a:rect b="b" l="l" r="r" t="t"/>
              <a:pathLst>
                <a:path extrusionOk="0" h="6101" w="13506">
                  <a:moveTo>
                    <a:pt x="3067" y="1"/>
                  </a:moveTo>
                  <a:cubicBezTo>
                    <a:pt x="1371" y="1"/>
                    <a:pt x="1" y="1371"/>
                    <a:pt x="1" y="3067"/>
                  </a:cubicBezTo>
                  <a:cubicBezTo>
                    <a:pt x="1" y="4731"/>
                    <a:pt x="1371" y="6101"/>
                    <a:pt x="3067" y="6101"/>
                  </a:cubicBezTo>
                  <a:lnTo>
                    <a:pt x="10439" y="6101"/>
                  </a:lnTo>
                  <a:cubicBezTo>
                    <a:pt x="12136" y="6101"/>
                    <a:pt x="13506" y="4731"/>
                    <a:pt x="13506" y="3067"/>
                  </a:cubicBezTo>
                  <a:cubicBezTo>
                    <a:pt x="13506" y="1371"/>
                    <a:pt x="12136" y="1"/>
                    <a:pt x="104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7"/>
            <p:cNvSpPr/>
            <p:nvPr/>
          </p:nvSpPr>
          <p:spPr>
            <a:xfrm>
              <a:off x="2034650" y="3612650"/>
              <a:ext cx="337650" cy="152500"/>
            </a:xfrm>
            <a:custGeom>
              <a:rect b="b" l="l" r="r" t="t"/>
              <a:pathLst>
                <a:path extrusionOk="0" h="6100" w="13506">
                  <a:moveTo>
                    <a:pt x="3067" y="0"/>
                  </a:moveTo>
                  <a:cubicBezTo>
                    <a:pt x="1371" y="0"/>
                    <a:pt x="1" y="1370"/>
                    <a:pt x="1" y="3066"/>
                  </a:cubicBezTo>
                  <a:cubicBezTo>
                    <a:pt x="1" y="4730"/>
                    <a:pt x="1371" y="6100"/>
                    <a:pt x="3067" y="6100"/>
                  </a:cubicBezTo>
                  <a:lnTo>
                    <a:pt x="10439" y="6100"/>
                  </a:lnTo>
                  <a:cubicBezTo>
                    <a:pt x="12135" y="6100"/>
                    <a:pt x="13505" y="4730"/>
                    <a:pt x="13505" y="3066"/>
                  </a:cubicBezTo>
                  <a:cubicBezTo>
                    <a:pt x="13505" y="1370"/>
                    <a:pt x="12135" y="0"/>
                    <a:pt x="104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7"/>
            <p:cNvSpPr/>
            <p:nvPr/>
          </p:nvSpPr>
          <p:spPr>
            <a:xfrm>
              <a:off x="2034650" y="3972275"/>
              <a:ext cx="337650" cy="152525"/>
            </a:xfrm>
            <a:custGeom>
              <a:rect b="b" l="l" r="r" t="t"/>
              <a:pathLst>
                <a:path extrusionOk="0" h="6101" w="13506">
                  <a:moveTo>
                    <a:pt x="3067" y="0"/>
                  </a:moveTo>
                  <a:cubicBezTo>
                    <a:pt x="1371" y="0"/>
                    <a:pt x="1" y="1370"/>
                    <a:pt x="1" y="3067"/>
                  </a:cubicBezTo>
                  <a:cubicBezTo>
                    <a:pt x="1" y="4730"/>
                    <a:pt x="1371" y="6100"/>
                    <a:pt x="3067" y="6100"/>
                  </a:cubicBezTo>
                  <a:lnTo>
                    <a:pt x="10439" y="6100"/>
                  </a:lnTo>
                  <a:cubicBezTo>
                    <a:pt x="12135" y="6100"/>
                    <a:pt x="13505" y="4730"/>
                    <a:pt x="13505" y="3067"/>
                  </a:cubicBezTo>
                  <a:cubicBezTo>
                    <a:pt x="13505" y="1370"/>
                    <a:pt x="12135" y="0"/>
                    <a:pt x="104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7"/>
            <p:cNvSpPr/>
            <p:nvPr/>
          </p:nvSpPr>
          <p:spPr>
            <a:xfrm>
              <a:off x="2034650" y="4331900"/>
              <a:ext cx="337650" cy="152525"/>
            </a:xfrm>
            <a:custGeom>
              <a:rect b="b" l="l" r="r" t="t"/>
              <a:pathLst>
                <a:path extrusionOk="0" h="6101" w="13506">
                  <a:moveTo>
                    <a:pt x="3067" y="1"/>
                  </a:moveTo>
                  <a:cubicBezTo>
                    <a:pt x="1371" y="1"/>
                    <a:pt x="1" y="1371"/>
                    <a:pt x="1" y="3067"/>
                  </a:cubicBezTo>
                  <a:cubicBezTo>
                    <a:pt x="1" y="4731"/>
                    <a:pt x="1371" y="6101"/>
                    <a:pt x="3067" y="6101"/>
                  </a:cubicBezTo>
                  <a:lnTo>
                    <a:pt x="10439" y="6101"/>
                  </a:lnTo>
                  <a:cubicBezTo>
                    <a:pt x="12135" y="6101"/>
                    <a:pt x="13505" y="4731"/>
                    <a:pt x="13505" y="3067"/>
                  </a:cubicBezTo>
                  <a:cubicBezTo>
                    <a:pt x="13505" y="1371"/>
                    <a:pt x="12135" y="1"/>
                    <a:pt x="104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7"/>
            <p:cNvSpPr/>
            <p:nvPr/>
          </p:nvSpPr>
          <p:spPr>
            <a:xfrm>
              <a:off x="1263200" y="238125"/>
              <a:ext cx="5074025" cy="5219200"/>
            </a:xfrm>
            <a:custGeom>
              <a:rect b="b" l="l" r="r" t="t"/>
              <a:pathLst>
                <a:path extrusionOk="0" h="208768" w="202961">
                  <a:moveTo>
                    <a:pt x="101481" y="6133"/>
                  </a:moveTo>
                  <a:cubicBezTo>
                    <a:pt x="120987" y="6133"/>
                    <a:pt x="136841" y="21986"/>
                    <a:pt x="136841" y="41460"/>
                  </a:cubicBezTo>
                  <a:cubicBezTo>
                    <a:pt x="136841" y="60967"/>
                    <a:pt x="120987" y="76820"/>
                    <a:pt x="101481" y="76820"/>
                  </a:cubicBezTo>
                  <a:cubicBezTo>
                    <a:pt x="81974" y="76820"/>
                    <a:pt x="66121" y="60967"/>
                    <a:pt x="66121" y="41460"/>
                  </a:cubicBezTo>
                  <a:cubicBezTo>
                    <a:pt x="66121" y="21986"/>
                    <a:pt x="81974" y="6133"/>
                    <a:pt x="101481" y="6133"/>
                  </a:cubicBezTo>
                  <a:close/>
                  <a:moveTo>
                    <a:pt x="60119" y="38720"/>
                  </a:moveTo>
                  <a:cubicBezTo>
                    <a:pt x="59988" y="40612"/>
                    <a:pt x="59988" y="42341"/>
                    <a:pt x="60119" y="44233"/>
                  </a:cubicBezTo>
                  <a:lnTo>
                    <a:pt x="48930" y="44233"/>
                  </a:lnTo>
                  <a:cubicBezTo>
                    <a:pt x="44200" y="44233"/>
                    <a:pt x="40384" y="48049"/>
                    <a:pt x="40351" y="52779"/>
                  </a:cubicBezTo>
                  <a:cubicBezTo>
                    <a:pt x="40318" y="82952"/>
                    <a:pt x="40318" y="106700"/>
                    <a:pt x="40318" y="119030"/>
                  </a:cubicBezTo>
                  <a:lnTo>
                    <a:pt x="34806" y="119030"/>
                  </a:lnTo>
                  <a:cubicBezTo>
                    <a:pt x="34806" y="108298"/>
                    <a:pt x="34806" y="86997"/>
                    <a:pt x="34838" y="52779"/>
                  </a:cubicBezTo>
                  <a:cubicBezTo>
                    <a:pt x="34871" y="45015"/>
                    <a:pt x="41166" y="38720"/>
                    <a:pt x="48930" y="38720"/>
                  </a:cubicBezTo>
                  <a:close/>
                  <a:moveTo>
                    <a:pt x="154031" y="50332"/>
                  </a:moveTo>
                  <a:cubicBezTo>
                    <a:pt x="155369" y="50332"/>
                    <a:pt x="156478" y="51442"/>
                    <a:pt x="156478" y="52779"/>
                  </a:cubicBezTo>
                  <a:cubicBezTo>
                    <a:pt x="156510" y="84616"/>
                    <a:pt x="156510" y="107352"/>
                    <a:pt x="156510" y="119030"/>
                  </a:cubicBezTo>
                  <a:lnTo>
                    <a:pt x="148877" y="119030"/>
                  </a:lnTo>
                  <a:cubicBezTo>
                    <a:pt x="144702" y="119030"/>
                    <a:pt x="141309" y="122422"/>
                    <a:pt x="141309" y="126598"/>
                  </a:cubicBezTo>
                  <a:lnTo>
                    <a:pt x="141309" y="151780"/>
                  </a:lnTo>
                  <a:cubicBezTo>
                    <a:pt x="141146" y="151748"/>
                    <a:pt x="141016" y="151748"/>
                    <a:pt x="140853" y="151748"/>
                  </a:cubicBezTo>
                  <a:cubicBezTo>
                    <a:pt x="139352" y="151748"/>
                    <a:pt x="137917" y="152400"/>
                    <a:pt x="136938" y="153542"/>
                  </a:cubicBezTo>
                  <a:cubicBezTo>
                    <a:pt x="132991" y="158141"/>
                    <a:pt x="127218" y="160783"/>
                    <a:pt x="121150" y="160783"/>
                  </a:cubicBezTo>
                  <a:cubicBezTo>
                    <a:pt x="115116" y="160783"/>
                    <a:pt x="109342" y="158141"/>
                    <a:pt x="105395" y="153542"/>
                  </a:cubicBezTo>
                  <a:cubicBezTo>
                    <a:pt x="104416" y="152400"/>
                    <a:pt x="102981" y="151748"/>
                    <a:pt x="101481" y="151748"/>
                  </a:cubicBezTo>
                  <a:cubicBezTo>
                    <a:pt x="99980" y="151748"/>
                    <a:pt x="98545" y="152400"/>
                    <a:pt x="97566" y="153542"/>
                  </a:cubicBezTo>
                  <a:cubicBezTo>
                    <a:pt x="93619" y="158141"/>
                    <a:pt x="87845" y="160783"/>
                    <a:pt x="81811" y="160783"/>
                  </a:cubicBezTo>
                  <a:cubicBezTo>
                    <a:pt x="75743" y="160783"/>
                    <a:pt x="69970" y="158141"/>
                    <a:pt x="66023" y="153542"/>
                  </a:cubicBezTo>
                  <a:cubicBezTo>
                    <a:pt x="65044" y="152400"/>
                    <a:pt x="63609" y="151748"/>
                    <a:pt x="62108" y="151748"/>
                  </a:cubicBezTo>
                  <a:cubicBezTo>
                    <a:pt x="61945" y="151748"/>
                    <a:pt x="61815" y="151748"/>
                    <a:pt x="61652" y="151780"/>
                  </a:cubicBezTo>
                  <a:lnTo>
                    <a:pt x="61652" y="126598"/>
                  </a:lnTo>
                  <a:cubicBezTo>
                    <a:pt x="61652" y="122422"/>
                    <a:pt x="58259" y="119030"/>
                    <a:pt x="54084" y="119030"/>
                  </a:cubicBezTo>
                  <a:lnTo>
                    <a:pt x="46451" y="119030"/>
                  </a:lnTo>
                  <a:cubicBezTo>
                    <a:pt x="46451" y="106700"/>
                    <a:pt x="46451" y="82952"/>
                    <a:pt x="46483" y="52779"/>
                  </a:cubicBezTo>
                  <a:cubicBezTo>
                    <a:pt x="46483" y="51442"/>
                    <a:pt x="47593" y="50332"/>
                    <a:pt x="48930" y="50332"/>
                  </a:cubicBezTo>
                  <a:lnTo>
                    <a:pt x="60967" y="50332"/>
                  </a:lnTo>
                  <a:cubicBezTo>
                    <a:pt x="65044" y="68958"/>
                    <a:pt x="81648" y="82952"/>
                    <a:pt x="101481" y="82952"/>
                  </a:cubicBezTo>
                  <a:cubicBezTo>
                    <a:pt x="121313" y="82952"/>
                    <a:pt x="137917" y="68958"/>
                    <a:pt x="141994" y="50332"/>
                  </a:cubicBezTo>
                  <a:close/>
                  <a:moveTo>
                    <a:pt x="13570" y="164763"/>
                  </a:moveTo>
                  <a:lnTo>
                    <a:pt x="13570" y="178855"/>
                  </a:lnTo>
                  <a:cubicBezTo>
                    <a:pt x="11287" y="180192"/>
                    <a:pt x="8775" y="181073"/>
                    <a:pt x="6133" y="181497"/>
                  </a:cubicBezTo>
                  <a:lnTo>
                    <a:pt x="6133" y="166720"/>
                  </a:lnTo>
                  <a:cubicBezTo>
                    <a:pt x="8710" y="166427"/>
                    <a:pt x="11221" y="165774"/>
                    <a:pt x="13570" y="164763"/>
                  </a:cubicBezTo>
                  <a:close/>
                  <a:moveTo>
                    <a:pt x="189391" y="164763"/>
                  </a:moveTo>
                  <a:cubicBezTo>
                    <a:pt x="191740" y="165774"/>
                    <a:pt x="194251" y="166427"/>
                    <a:pt x="196861" y="166720"/>
                  </a:cubicBezTo>
                  <a:lnTo>
                    <a:pt x="196861" y="181497"/>
                  </a:lnTo>
                  <a:cubicBezTo>
                    <a:pt x="194186" y="181073"/>
                    <a:pt x="191674" y="180192"/>
                    <a:pt x="189391" y="178855"/>
                  </a:cubicBezTo>
                  <a:lnTo>
                    <a:pt x="189391" y="164763"/>
                  </a:lnTo>
                  <a:close/>
                  <a:moveTo>
                    <a:pt x="101481" y="158337"/>
                  </a:moveTo>
                  <a:cubicBezTo>
                    <a:pt x="106569" y="163784"/>
                    <a:pt x="113680" y="166883"/>
                    <a:pt x="121183" y="166883"/>
                  </a:cubicBezTo>
                  <a:cubicBezTo>
                    <a:pt x="128522" y="166883"/>
                    <a:pt x="135503" y="163915"/>
                    <a:pt x="140559" y="158630"/>
                  </a:cubicBezTo>
                  <a:cubicBezTo>
                    <a:pt x="140641" y="158549"/>
                    <a:pt x="140747" y="158508"/>
                    <a:pt x="140853" y="158508"/>
                  </a:cubicBezTo>
                  <a:cubicBezTo>
                    <a:pt x="140959" y="158508"/>
                    <a:pt x="141065" y="158549"/>
                    <a:pt x="141146" y="158630"/>
                  </a:cubicBezTo>
                  <a:cubicBezTo>
                    <a:pt x="141212" y="158696"/>
                    <a:pt x="141244" y="158728"/>
                    <a:pt x="141309" y="158794"/>
                  </a:cubicBezTo>
                  <a:lnTo>
                    <a:pt x="141309" y="172690"/>
                  </a:lnTo>
                  <a:cubicBezTo>
                    <a:pt x="141174" y="172679"/>
                    <a:pt x="141040" y="172674"/>
                    <a:pt x="140906" y="172674"/>
                  </a:cubicBezTo>
                  <a:cubicBezTo>
                    <a:pt x="139334" y="172674"/>
                    <a:pt x="137901" y="173371"/>
                    <a:pt x="136938" y="174484"/>
                  </a:cubicBezTo>
                  <a:cubicBezTo>
                    <a:pt x="132959" y="179083"/>
                    <a:pt x="127218" y="181725"/>
                    <a:pt x="121150" y="181725"/>
                  </a:cubicBezTo>
                  <a:cubicBezTo>
                    <a:pt x="115116" y="181725"/>
                    <a:pt x="109375" y="179083"/>
                    <a:pt x="105428" y="174484"/>
                  </a:cubicBezTo>
                  <a:cubicBezTo>
                    <a:pt x="104369" y="173265"/>
                    <a:pt x="102933" y="172685"/>
                    <a:pt x="101510" y="172685"/>
                  </a:cubicBezTo>
                  <a:cubicBezTo>
                    <a:pt x="100037" y="172685"/>
                    <a:pt x="98578" y="173306"/>
                    <a:pt x="97566" y="174484"/>
                  </a:cubicBezTo>
                  <a:cubicBezTo>
                    <a:pt x="93619" y="179083"/>
                    <a:pt x="87845" y="181725"/>
                    <a:pt x="81811" y="181725"/>
                  </a:cubicBezTo>
                  <a:cubicBezTo>
                    <a:pt x="75743" y="181725"/>
                    <a:pt x="70002" y="179083"/>
                    <a:pt x="66023" y="174484"/>
                  </a:cubicBezTo>
                  <a:cubicBezTo>
                    <a:pt x="65061" y="173371"/>
                    <a:pt x="63627" y="172674"/>
                    <a:pt x="62055" y="172674"/>
                  </a:cubicBezTo>
                  <a:cubicBezTo>
                    <a:pt x="61921" y="172674"/>
                    <a:pt x="61787" y="172679"/>
                    <a:pt x="61652" y="172690"/>
                  </a:cubicBezTo>
                  <a:lnTo>
                    <a:pt x="61652" y="158794"/>
                  </a:lnTo>
                  <a:cubicBezTo>
                    <a:pt x="61717" y="158728"/>
                    <a:pt x="61750" y="158696"/>
                    <a:pt x="61815" y="158630"/>
                  </a:cubicBezTo>
                  <a:cubicBezTo>
                    <a:pt x="61896" y="158549"/>
                    <a:pt x="62002" y="158508"/>
                    <a:pt x="62108" y="158508"/>
                  </a:cubicBezTo>
                  <a:cubicBezTo>
                    <a:pt x="62214" y="158508"/>
                    <a:pt x="62320" y="158549"/>
                    <a:pt x="62402" y="158630"/>
                  </a:cubicBezTo>
                  <a:cubicBezTo>
                    <a:pt x="67458" y="163915"/>
                    <a:pt x="74439" y="166883"/>
                    <a:pt x="81811" y="166883"/>
                  </a:cubicBezTo>
                  <a:cubicBezTo>
                    <a:pt x="89281" y="166883"/>
                    <a:pt x="96392" y="163784"/>
                    <a:pt x="101481" y="158337"/>
                  </a:cubicBezTo>
                  <a:close/>
                  <a:moveTo>
                    <a:pt x="181823" y="125162"/>
                  </a:moveTo>
                  <a:cubicBezTo>
                    <a:pt x="182606" y="125162"/>
                    <a:pt x="183259" y="125815"/>
                    <a:pt x="183259" y="126598"/>
                  </a:cubicBezTo>
                  <a:lnTo>
                    <a:pt x="183259" y="173668"/>
                  </a:lnTo>
                  <a:cubicBezTo>
                    <a:pt x="182346" y="173001"/>
                    <a:pt x="181287" y="172681"/>
                    <a:pt x="180236" y="172681"/>
                  </a:cubicBezTo>
                  <a:cubicBezTo>
                    <a:pt x="178768" y="172681"/>
                    <a:pt x="177318" y="173305"/>
                    <a:pt x="176311" y="174484"/>
                  </a:cubicBezTo>
                  <a:cubicBezTo>
                    <a:pt x="172331" y="179083"/>
                    <a:pt x="166590" y="181725"/>
                    <a:pt x="160523" y="181725"/>
                  </a:cubicBezTo>
                  <a:cubicBezTo>
                    <a:pt x="155727" y="181725"/>
                    <a:pt x="151095" y="180029"/>
                    <a:pt x="147409" y="177061"/>
                  </a:cubicBezTo>
                  <a:lnTo>
                    <a:pt x="147409" y="126598"/>
                  </a:lnTo>
                  <a:cubicBezTo>
                    <a:pt x="147409" y="125815"/>
                    <a:pt x="148062" y="125162"/>
                    <a:pt x="148877" y="125162"/>
                  </a:cubicBezTo>
                  <a:close/>
                  <a:moveTo>
                    <a:pt x="180225" y="179279"/>
                  </a:moveTo>
                  <a:cubicBezTo>
                    <a:pt x="184531" y="183878"/>
                    <a:pt x="190402" y="186912"/>
                    <a:pt x="196828" y="187662"/>
                  </a:cubicBezTo>
                  <a:lnTo>
                    <a:pt x="196828" y="190891"/>
                  </a:lnTo>
                  <a:cubicBezTo>
                    <a:pt x="196828" y="190891"/>
                    <a:pt x="196861" y="190924"/>
                    <a:pt x="196861" y="190924"/>
                  </a:cubicBezTo>
                  <a:lnTo>
                    <a:pt x="196861" y="202439"/>
                  </a:lnTo>
                  <a:cubicBezTo>
                    <a:pt x="191903" y="201689"/>
                    <a:pt x="187434" y="199242"/>
                    <a:pt x="184139" y="195426"/>
                  </a:cubicBezTo>
                  <a:cubicBezTo>
                    <a:pt x="183161" y="194284"/>
                    <a:pt x="181725" y="193632"/>
                    <a:pt x="180225" y="193632"/>
                  </a:cubicBezTo>
                  <a:cubicBezTo>
                    <a:pt x="178724" y="193632"/>
                    <a:pt x="177289" y="194284"/>
                    <a:pt x="176311" y="195426"/>
                  </a:cubicBezTo>
                  <a:cubicBezTo>
                    <a:pt x="172331" y="200025"/>
                    <a:pt x="166590" y="202667"/>
                    <a:pt x="160523" y="202667"/>
                  </a:cubicBezTo>
                  <a:cubicBezTo>
                    <a:pt x="154488" y="202667"/>
                    <a:pt x="148714" y="200025"/>
                    <a:pt x="144767" y="195426"/>
                  </a:cubicBezTo>
                  <a:cubicBezTo>
                    <a:pt x="143740" y="194219"/>
                    <a:pt x="142296" y="193615"/>
                    <a:pt x="140853" y="193615"/>
                  </a:cubicBezTo>
                  <a:cubicBezTo>
                    <a:pt x="139409" y="193615"/>
                    <a:pt x="137966" y="194219"/>
                    <a:pt x="136938" y="195426"/>
                  </a:cubicBezTo>
                  <a:cubicBezTo>
                    <a:pt x="132959" y="200025"/>
                    <a:pt x="127218" y="202667"/>
                    <a:pt x="121150" y="202667"/>
                  </a:cubicBezTo>
                  <a:cubicBezTo>
                    <a:pt x="115116" y="202667"/>
                    <a:pt x="109342" y="200025"/>
                    <a:pt x="105395" y="195426"/>
                  </a:cubicBezTo>
                  <a:cubicBezTo>
                    <a:pt x="104367" y="194219"/>
                    <a:pt x="102924" y="193615"/>
                    <a:pt x="101481" y="193615"/>
                  </a:cubicBezTo>
                  <a:cubicBezTo>
                    <a:pt x="100037" y="193615"/>
                    <a:pt x="98594" y="194219"/>
                    <a:pt x="97566" y="195426"/>
                  </a:cubicBezTo>
                  <a:cubicBezTo>
                    <a:pt x="93619" y="200025"/>
                    <a:pt x="87845" y="202667"/>
                    <a:pt x="81811" y="202667"/>
                  </a:cubicBezTo>
                  <a:cubicBezTo>
                    <a:pt x="75743" y="202667"/>
                    <a:pt x="70002" y="200025"/>
                    <a:pt x="66023" y="195426"/>
                  </a:cubicBezTo>
                  <a:cubicBezTo>
                    <a:pt x="64995" y="194219"/>
                    <a:pt x="63552" y="193615"/>
                    <a:pt x="62108" y="193615"/>
                  </a:cubicBezTo>
                  <a:cubicBezTo>
                    <a:pt x="60665" y="193615"/>
                    <a:pt x="59222" y="194219"/>
                    <a:pt x="58194" y="195426"/>
                  </a:cubicBezTo>
                  <a:cubicBezTo>
                    <a:pt x="54247" y="200025"/>
                    <a:pt x="48473" y="202667"/>
                    <a:pt x="42439" y="202667"/>
                  </a:cubicBezTo>
                  <a:cubicBezTo>
                    <a:pt x="36371" y="202667"/>
                    <a:pt x="30630" y="200025"/>
                    <a:pt x="26651" y="195426"/>
                  </a:cubicBezTo>
                  <a:cubicBezTo>
                    <a:pt x="25672" y="194284"/>
                    <a:pt x="24237" y="193632"/>
                    <a:pt x="22736" y="193632"/>
                  </a:cubicBezTo>
                  <a:cubicBezTo>
                    <a:pt x="21236" y="193632"/>
                    <a:pt x="19800" y="194284"/>
                    <a:pt x="18822" y="195426"/>
                  </a:cubicBezTo>
                  <a:cubicBezTo>
                    <a:pt x="15527" y="199242"/>
                    <a:pt x="11058" y="201689"/>
                    <a:pt x="6100" y="202439"/>
                  </a:cubicBezTo>
                  <a:lnTo>
                    <a:pt x="6100" y="190924"/>
                  </a:lnTo>
                  <a:cubicBezTo>
                    <a:pt x="6100" y="190924"/>
                    <a:pt x="6100" y="190891"/>
                    <a:pt x="6100" y="190891"/>
                  </a:cubicBezTo>
                  <a:lnTo>
                    <a:pt x="6100" y="187662"/>
                  </a:lnTo>
                  <a:cubicBezTo>
                    <a:pt x="12559" y="186912"/>
                    <a:pt x="18430" y="183878"/>
                    <a:pt x="22736" y="179279"/>
                  </a:cubicBezTo>
                  <a:cubicBezTo>
                    <a:pt x="27825" y="184726"/>
                    <a:pt x="34936" y="187825"/>
                    <a:pt x="42439" y="187825"/>
                  </a:cubicBezTo>
                  <a:cubicBezTo>
                    <a:pt x="50072" y="187825"/>
                    <a:pt x="57150" y="184563"/>
                    <a:pt x="62108" y="179279"/>
                  </a:cubicBezTo>
                  <a:cubicBezTo>
                    <a:pt x="67197" y="184726"/>
                    <a:pt x="74308" y="187825"/>
                    <a:pt x="81811" y="187825"/>
                  </a:cubicBezTo>
                  <a:cubicBezTo>
                    <a:pt x="89281" y="187825"/>
                    <a:pt x="96392" y="184726"/>
                    <a:pt x="101481" y="179279"/>
                  </a:cubicBezTo>
                  <a:cubicBezTo>
                    <a:pt x="106569" y="184726"/>
                    <a:pt x="113680" y="187825"/>
                    <a:pt x="121150" y="187825"/>
                  </a:cubicBezTo>
                  <a:cubicBezTo>
                    <a:pt x="128653" y="187825"/>
                    <a:pt x="135764" y="184726"/>
                    <a:pt x="140853" y="179279"/>
                  </a:cubicBezTo>
                  <a:cubicBezTo>
                    <a:pt x="145811" y="184563"/>
                    <a:pt x="152889" y="187825"/>
                    <a:pt x="160523" y="187825"/>
                  </a:cubicBezTo>
                  <a:cubicBezTo>
                    <a:pt x="168025" y="187825"/>
                    <a:pt x="175136" y="184726"/>
                    <a:pt x="180225" y="179279"/>
                  </a:cubicBezTo>
                  <a:close/>
                  <a:moveTo>
                    <a:pt x="101481" y="0"/>
                  </a:moveTo>
                  <a:cubicBezTo>
                    <a:pt x="81648" y="0"/>
                    <a:pt x="65044" y="13961"/>
                    <a:pt x="60967" y="32587"/>
                  </a:cubicBezTo>
                  <a:lnTo>
                    <a:pt x="48930" y="32587"/>
                  </a:lnTo>
                  <a:cubicBezTo>
                    <a:pt x="37807" y="32587"/>
                    <a:pt x="28738" y="41623"/>
                    <a:pt x="28738" y="52746"/>
                  </a:cubicBezTo>
                  <a:cubicBezTo>
                    <a:pt x="28706" y="86997"/>
                    <a:pt x="28673" y="108265"/>
                    <a:pt x="28706" y="119030"/>
                  </a:cubicBezTo>
                  <a:lnTo>
                    <a:pt x="21138" y="119030"/>
                  </a:lnTo>
                  <a:cubicBezTo>
                    <a:pt x="16963" y="119030"/>
                    <a:pt x="13570" y="122422"/>
                    <a:pt x="13570" y="126598"/>
                  </a:cubicBezTo>
                  <a:lnTo>
                    <a:pt x="13570" y="136025"/>
                  </a:lnTo>
                  <a:cubicBezTo>
                    <a:pt x="13570" y="137721"/>
                    <a:pt x="14940" y="139091"/>
                    <a:pt x="16636" y="139091"/>
                  </a:cubicBezTo>
                  <a:cubicBezTo>
                    <a:pt x="18333" y="139091"/>
                    <a:pt x="19703" y="137721"/>
                    <a:pt x="19703" y="136025"/>
                  </a:cubicBezTo>
                  <a:lnTo>
                    <a:pt x="19703" y="126598"/>
                  </a:lnTo>
                  <a:cubicBezTo>
                    <a:pt x="19703" y="125815"/>
                    <a:pt x="20355" y="125162"/>
                    <a:pt x="21138" y="125162"/>
                  </a:cubicBezTo>
                  <a:lnTo>
                    <a:pt x="54084" y="125162"/>
                  </a:lnTo>
                  <a:cubicBezTo>
                    <a:pt x="54899" y="125162"/>
                    <a:pt x="55552" y="125815"/>
                    <a:pt x="55552" y="126598"/>
                  </a:cubicBezTo>
                  <a:lnTo>
                    <a:pt x="55552" y="177061"/>
                  </a:lnTo>
                  <a:cubicBezTo>
                    <a:pt x="51866" y="180029"/>
                    <a:pt x="47234" y="181725"/>
                    <a:pt x="42439" y="181725"/>
                  </a:cubicBezTo>
                  <a:cubicBezTo>
                    <a:pt x="36371" y="181725"/>
                    <a:pt x="30630" y="179083"/>
                    <a:pt x="26651" y="174484"/>
                  </a:cubicBezTo>
                  <a:cubicBezTo>
                    <a:pt x="25672" y="173342"/>
                    <a:pt x="24237" y="172690"/>
                    <a:pt x="22736" y="172690"/>
                  </a:cubicBezTo>
                  <a:cubicBezTo>
                    <a:pt x="21627" y="172690"/>
                    <a:pt x="20583" y="173048"/>
                    <a:pt x="19703" y="173668"/>
                  </a:cubicBezTo>
                  <a:lnTo>
                    <a:pt x="19703" y="150312"/>
                  </a:lnTo>
                  <a:cubicBezTo>
                    <a:pt x="19703" y="148616"/>
                    <a:pt x="18333" y="147246"/>
                    <a:pt x="16636" y="147246"/>
                  </a:cubicBezTo>
                  <a:cubicBezTo>
                    <a:pt x="14940" y="147246"/>
                    <a:pt x="13570" y="148616"/>
                    <a:pt x="13570" y="150312"/>
                  </a:cubicBezTo>
                  <a:lnTo>
                    <a:pt x="13570" y="157913"/>
                  </a:lnTo>
                  <a:cubicBezTo>
                    <a:pt x="10895" y="159511"/>
                    <a:pt x="7829" y="160457"/>
                    <a:pt x="4697" y="160718"/>
                  </a:cubicBezTo>
                  <a:cubicBezTo>
                    <a:pt x="2055" y="160914"/>
                    <a:pt x="0" y="163132"/>
                    <a:pt x="0" y="165807"/>
                  </a:cubicBezTo>
                  <a:cubicBezTo>
                    <a:pt x="0" y="166263"/>
                    <a:pt x="0" y="200906"/>
                    <a:pt x="0" y="203581"/>
                  </a:cubicBezTo>
                  <a:cubicBezTo>
                    <a:pt x="0" y="205016"/>
                    <a:pt x="620" y="206386"/>
                    <a:pt x="1664" y="207364"/>
                  </a:cubicBezTo>
                  <a:cubicBezTo>
                    <a:pt x="2596" y="208209"/>
                    <a:pt x="3815" y="208690"/>
                    <a:pt x="5087" y="208690"/>
                  </a:cubicBezTo>
                  <a:cubicBezTo>
                    <a:pt x="5239" y="208690"/>
                    <a:pt x="5392" y="208683"/>
                    <a:pt x="5546" y="208669"/>
                  </a:cubicBezTo>
                  <a:cubicBezTo>
                    <a:pt x="12135" y="208049"/>
                    <a:pt x="18235" y="205048"/>
                    <a:pt x="22736" y="200221"/>
                  </a:cubicBezTo>
                  <a:cubicBezTo>
                    <a:pt x="27825" y="205668"/>
                    <a:pt x="34936" y="208767"/>
                    <a:pt x="42439" y="208767"/>
                  </a:cubicBezTo>
                  <a:cubicBezTo>
                    <a:pt x="49909" y="208767"/>
                    <a:pt x="57020" y="205668"/>
                    <a:pt x="62108" y="200221"/>
                  </a:cubicBezTo>
                  <a:cubicBezTo>
                    <a:pt x="67197" y="205668"/>
                    <a:pt x="74308" y="208767"/>
                    <a:pt x="81811" y="208767"/>
                  </a:cubicBezTo>
                  <a:cubicBezTo>
                    <a:pt x="89281" y="208767"/>
                    <a:pt x="96392" y="205668"/>
                    <a:pt x="101481" y="200221"/>
                  </a:cubicBezTo>
                  <a:cubicBezTo>
                    <a:pt x="106569" y="205668"/>
                    <a:pt x="113680" y="208767"/>
                    <a:pt x="121150" y="208767"/>
                  </a:cubicBezTo>
                  <a:cubicBezTo>
                    <a:pt x="128653" y="208767"/>
                    <a:pt x="135764" y="205668"/>
                    <a:pt x="140853" y="200221"/>
                  </a:cubicBezTo>
                  <a:cubicBezTo>
                    <a:pt x="145941" y="205668"/>
                    <a:pt x="153053" y="208767"/>
                    <a:pt x="160523" y="208767"/>
                  </a:cubicBezTo>
                  <a:cubicBezTo>
                    <a:pt x="168025" y="208767"/>
                    <a:pt x="175136" y="205668"/>
                    <a:pt x="180225" y="200221"/>
                  </a:cubicBezTo>
                  <a:cubicBezTo>
                    <a:pt x="184726" y="205048"/>
                    <a:pt x="190826" y="208049"/>
                    <a:pt x="197416" y="208669"/>
                  </a:cubicBezTo>
                  <a:cubicBezTo>
                    <a:pt x="197565" y="208682"/>
                    <a:pt x="197714" y="208689"/>
                    <a:pt x="197861" y="208689"/>
                  </a:cubicBezTo>
                  <a:cubicBezTo>
                    <a:pt x="200637" y="208689"/>
                    <a:pt x="202961" y="206399"/>
                    <a:pt x="202961" y="203581"/>
                  </a:cubicBezTo>
                  <a:cubicBezTo>
                    <a:pt x="202961" y="203091"/>
                    <a:pt x="202961" y="166068"/>
                    <a:pt x="202961" y="165807"/>
                  </a:cubicBezTo>
                  <a:cubicBezTo>
                    <a:pt x="202961" y="163132"/>
                    <a:pt x="200906" y="160914"/>
                    <a:pt x="198264" y="160718"/>
                  </a:cubicBezTo>
                  <a:cubicBezTo>
                    <a:pt x="195132" y="160457"/>
                    <a:pt x="192066" y="159511"/>
                    <a:pt x="189391" y="157913"/>
                  </a:cubicBezTo>
                  <a:lnTo>
                    <a:pt x="189391" y="126598"/>
                  </a:lnTo>
                  <a:cubicBezTo>
                    <a:pt x="189391" y="122422"/>
                    <a:pt x="185999" y="119030"/>
                    <a:pt x="181823" y="119030"/>
                  </a:cubicBezTo>
                  <a:lnTo>
                    <a:pt x="174255" y="119030"/>
                  </a:lnTo>
                  <a:cubicBezTo>
                    <a:pt x="174255" y="111364"/>
                    <a:pt x="174288" y="99034"/>
                    <a:pt x="174255" y="82300"/>
                  </a:cubicBezTo>
                  <a:cubicBezTo>
                    <a:pt x="174255" y="80604"/>
                    <a:pt x="172885" y="79234"/>
                    <a:pt x="171189" y="79234"/>
                  </a:cubicBezTo>
                  <a:cubicBezTo>
                    <a:pt x="169526" y="79234"/>
                    <a:pt x="168156" y="80604"/>
                    <a:pt x="168156" y="82300"/>
                  </a:cubicBezTo>
                  <a:cubicBezTo>
                    <a:pt x="168156" y="99034"/>
                    <a:pt x="168156" y="111364"/>
                    <a:pt x="168156" y="119030"/>
                  </a:cubicBezTo>
                  <a:lnTo>
                    <a:pt x="162610" y="119030"/>
                  </a:lnTo>
                  <a:cubicBezTo>
                    <a:pt x="162643" y="107352"/>
                    <a:pt x="162643" y="84616"/>
                    <a:pt x="162610" y="52779"/>
                  </a:cubicBezTo>
                  <a:cubicBezTo>
                    <a:pt x="162578" y="48049"/>
                    <a:pt x="158761" y="44233"/>
                    <a:pt x="154031" y="44233"/>
                  </a:cubicBezTo>
                  <a:lnTo>
                    <a:pt x="142843" y="44233"/>
                  </a:lnTo>
                  <a:cubicBezTo>
                    <a:pt x="142973" y="42341"/>
                    <a:pt x="142973" y="40612"/>
                    <a:pt x="142843" y="38720"/>
                  </a:cubicBezTo>
                  <a:lnTo>
                    <a:pt x="154031" y="38720"/>
                  </a:lnTo>
                  <a:cubicBezTo>
                    <a:pt x="161795" y="38720"/>
                    <a:pt x="168123" y="45015"/>
                    <a:pt x="168123" y="52779"/>
                  </a:cubicBezTo>
                  <a:lnTo>
                    <a:pt x="168123" y="68012"/>
                  </a:lnTo>
                  <a:cubicBezTo>
                    <a:pt x="168123" y="69709"/>
                    <a:pt x="169493" y="71079"/>
                    <a:pt x="171189" y="71079"/>
                  </a:cubicBezTo>
                  <a:cubicBezTo>
                    <a:pt x="172885" y="71079"/>
                    <a:pt x="174255" y="69709"/>
                    <a:pt x="174223" y="68012"/>
                  </a:cubicBezTo>
                  <a:lnTo>
                    <a:pt x="174223" y="52746"/>
                  </a:lnTo>
                  <a:cubicBezTo>
                    <a:pt x="174223" y="41623"/>
                    <a:pt x="165155" y="32587"/>
                    <a:pt x="154031" y="32587"/>
                  </a:cubicBezTo>
                  <a:lnTo>
                    <a:pt x="141994" y="32587"/>
                  </a:lnTo>
                  <a:cubicBezTo>
                    <a:pt x="137917" y="13961"/>
                    <a:pt x="121313" y="0"/>
                    <a:pt x="1014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7"/>
            <p:cNvSpPr/>
            <p:nvPr/>
          </p:nvSpPr>
          <p:spPr>
            <a:xfrm>
              <a:off x="3261150" y="2475125"/>
              <a:ext cx="1078125" cy="1406650"/>
            </a:xfrm>
            <a:custGeom>
              <a:rect b="b" l="l" r="r" t="t"/>
              <a:pathLst>
                <a:path extrusionOk="0" h="56266" w="43125">
                  <a:moveTo>
                    <a:pt x="25020" y="7858"/>
                  </a:moveTo>
                  <a:lnTo>
                    <a:pt x="25020" y="23548"/>
                  </a:lnTo>
                  <a:cubicBezTo>
                    <a:pt x="25020" y="25896"/>
                    <a:pt x="26945" y="27821"/>
                    <a:pt x="29293" y="27821"/>
                  </a:cubicBezTo>
                  <a:lnTo>
                    <a:pt x="35785" y="27821"/>
                  </a:lnTo>
                  <a:lnTo>
                    <a:pt x="18105" y="48404"/>
                  </a:lnTo>
                  <a:lnTo>
                    <a:pt x="18105" y="32714"/>
                  </a:lnTo>
                  <a:cubicBezTo>
                    <a:pt x="18105" y="30365"/>
                    <a:pt x="16180" y="28441"/>
                    <a:pt x="13832" y="28441"/>
                  </a:cubicBezTo>
                  <a:lnTo>
                    <a:pt x="7340" y="28441"/>
                  </a:lnTo>
                  <a:lnTo>
                    <a:pt x="25020" y="7858"/>
                  </a:lnTo>
                  <a:close/>
                  <a:moveTo>
                    <a:pt x="26043" y="0"/>
                  </a:moveTo>
                  <a:cubicBezTo>
                    <a:pt x="24586" y="0"/>
                    <a:pt x="23179" y="632"/>
                    <a:pt x="22182" y="1790"/>
                  </a:cubicBezTo>
                  <a:lnTo>
                    <a:pt x="1697" y="25603"/>
                  </a:lnTo>
                  <a:cubicBezTo>
                    <a:pt x="294" y="27234"/>
                    <a:pt x="1" y="29452"/>
                    <a:pt x="882" y="31409"/>
                  </a:cubicBezTo>
                  <a:cubicBezTo>
                    <a:pt x="1795" y="33366"/>
                    <a:pt x="3687" y="34573"/>
                    <a:pt x="5807" y="34573"/>
                  </a:cubicBezTo>
                  <a:lnTo>
                    <a:pt x="12005" y="34573"/>
                  </a:lnTo>
                  <a:lnTo>
                    <a:pt x="12005" y="51144"/>
                  </a:lnTo>
                  <a:cubicBezTo>
                    <a:pt x="12005" y="53297"/>
                    <a:pt x="13310" y="55189"/>
                    <a:pt x="15300" y="55939"/>
                  </a:cubicBezTo>
                  <a:cubicBezTo>
                    <a:pt x="15887" y="56168"/>
                    <a:pt x="16506" y="56266"/>
                    <a:pt x="17094" y="56266"/>
                  </a:cubicBezTo>
                  <a:cubicBezTo>
                    <a:pt x="18562" y="56266"/>
                    <a:pt x="19964" y="55646"/>
                    <a:pt x="20943" y="54471"/>
                  </a:cubicBezTo>
                  <a:lnTo>
                    <a:pt x="41428" y="30659"/>
                  </a:lnTo>
                  <a:cubicBezTo>
                    <a:pt x="42831" y="29028"/>
                    <a:pt x="43124" y="26810"/>
                    <a:pt x="42244" y="24853"/>
                  </a:cubicBezTo>
                  <a:cubicBezTo>
                    <a:pt x="41330" y="22928"/>
                    <a:pt x="39438" y="21721"/>
                    <a:pt x="37318" y="21721"/>
                  </a:cubicBezTo>
                  <a:lnTo>
                    <a:pt x="31120" y="21721"/>
                  </a:lnTo>
                  <a:lnTo>
                    <a:pt x="31120" y="5118"/>
                  </a:lnTo>
                  <a:cubicBezTo>
                    <a:pt x="31120" y="2965"/>
                    <a:pt x="29815" y="1073"/>
                    <a:pt x="27826" y="322"/>
                  </a:cubicBezTo>
                  <a:cubicBezTo>
                    <a:pt x="27240" y="105"/>
                    <a:pt x="26637" y="0"/>
                    <a:pt x="260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7"/>
            <p:cNvSpPr/>
            <p:nvPr/>
          </p:nvSpPr>
          <p:spPr>
            <a:xfrm>
              <a:off x="3087450" y="577100"/>
              <a:ext cx="1396150" cy="1257450"/>
            </a:xfrm>
            <a:custGeom>
              <a:rect b="b" l="l" r="r" t="t"/>
              <a:pathLst>
                <a:path extrusionOk="0" h="50298" w="55846">
                  <a:moveTo>
                    <a:pt x="27762" y="6111"/>
                  </a:moveTo>
                  <a:cubicBezTo>
                    <a:pt x="28456" y="6111"/>
                    <a:pt x="29154" y="6175"/>
                    <a:pt x="29848" y="6306"/>
                  </a:cubicBezTo>
                  <a:cubicBezTo>
                    <a:pt x="36078" y="7481"/>
                    <a:pt x="40058" y="13287"/>
                    <a:pt x="38916" y="19518"/>
                  </a:cubicBezTo>
                  <a:cubicBezTo>
                    <a:pt x="38721" y="20431"/>
                    <a:pt x="38460" y="21312"/>
                    <a:pt x="38068" y="22160"/>
                  </a:cubicBezTo>
                  <a:cubicBezTo>
                    <a:pt x="36095" y="18860"/>
                    <a:pt x="32518" y="16756"/>
                    <a:pt x="28496" y="16756"/>
                  </a:cubicBezTo>
                  <a:cubicBezTo>
                    <a:pt x="28263" y="16756"/>
                    <a:pt x="28029" y="16763"/>
                    <a:pt x="27793" y="16777"/>
                  </a:cubicBezTo>
                  <a:cubicBezTo>
                    <a:pt x="26358" y="13418"/>
                    <a:pt x="24042" y="10482"/>
                    <a:pt x="21041" y="8362"/>
                  </a:cubicBezTo>
                  <a:cubicBezTo>
                    <a:pt x="21041" y="8362"/>
                    <a:pt x="21041" y="8329"/>
                    <a:pt x="21041" y="8329"/>
                  </a:cubicBezTo>
                  <a:cubicBezTo>
                    <a:pt x="22990" y="6886"/>
                    <a:pt x="25353" y="6111"/>
                    <a:pt x="27762" y="6111"/>
                  </a:cubicBezTo>
                  <a:close/>
                  <a:moveTo>
                    <a:pt x="28511" y="22877"/>
                  </a:moveTo>
                  <a:cubicBezTo>
                    <a:pt x="31283" y="22877"/>
                    <a:pt x="33567" y="25128"/>
                    <a:pt x="33567" y="27901"/>
                  </a:cubicBezTo>
                  <a:cubicBezTo>
                    <a:pt x="33567" y="30706"/>
                    <a:pt x="31283" y="32957"/>
                    <a:pt x="28511" y="32957"/>
                  </a:cubicBezTo>
                  <a:cubicBezTo>
                    <a:pt x="25738" y="32957"/>
                    <a:pt x="23454" y="30706"/>
                    <a:pt x="23454" y="27901"/>
                  </a:cubicBezTo>
                  <a:cubicBezTo>
                    <a:pt x="23454" y="25128"/>
                    <a:pt x="25738" y="22877"/>
                    <a:pt x="28511" y="22877"/>
                  </a:cubicBezTo>
                  <a:close/>
                  <a:moveTo>
                    <a:pt x="49192" y="31228"/>
                  </a:moveTo>
                  <a:lnTo>
                    <a:pt x="49192" y="31228"/>
                  </a:lnTo>
                  <a:cubicBezTo>
                    <a:pt x="49550" y="34425"/>
                    <a:pt x="48539" y="37622"/>
                    <a:pt x="46419" y="40003"/>
                  </a:cubicBezTo>
                  <a:cubicBezTo>
                    <a:pt x="44396" y="42286"/>
                    <a:pt x="41624" y="43624"/>
                    <a:pt x="38590" y="43819"/>
                  </a:cubicBezTo>
                  <a:cubicBezTo>
                    <a:pt x="38378" y="43831"/>
                    <a:pt x="38167" y="43836"/>
                    <a:pt x="37957" y="43836"/>
                  </a:cubicBezTo>
                  <a:cubicBezTo>
                    <a:pt x="35154" y="43836"/>
                    <a:pt x="32496" y="42830"/>
                    <a:pt x="30403" y="40949"/>
                  </a:cubicBezTo>
                  <a:cubicBezTo>
                    <a:pt x="29750" y="40394"/>
                    <a:pt x="29196" y="39742"/>
                    <a:pt x="28706" y="39057"/>
                  </a:cubicBezTo>
                  <a:cubicBezTo>
                    <a:pt x="33012" y="38992"/>
                    <a:pt x="36698" y="36480"/>
                    <a:pt x="38492" y="32859"/>
                  </a:cubicBezTo>
                  <a:cubicBezTo>
                    <a:pt x="39298" y="32953"/>
                    <a:pt x="40108" y="33001"/>
                    <a:pt x="40918" y="33001"/>
                  </a:cubicBezTo>
                  <a:cubicBezTo>
                    <a:pt x="43750" y="33001"/>
                    <a:pt x="46579" y="32420"/>
                    <a:pt x="49192" y="31228"/>
                  </a:cubicBezTo>
                  <a:close/>
                  <a:moveTo>
                    <a:pt x="18757" y="22519"/>
                  </a:moveTo>
                  <a:cubicBezTo>
                    <a:pt x="16735" y="26139"/>
                    <a:pt x="16898" y="30608"/>
                    <a:pt x="19214" y="34099"/>
                  </a:cubicBezTo>
                  <a:cubicBezTo>
                    <a:pt x="17028" y="37002"/>
                    <a:pt x="15658" y="40492"/>
                    <a:pt x="15300" y="44146"/>
                  </a:cubicBezTo>
                  <a:cubicBezTo>
                    <a:pt x="15300" y="44146"/>
                    <a:pt x="15300" y="44146"/>
                    <a:pt x="15300" y="44178"/>
                  </a:cubicBezTo>
                  <a:cubicBezTo>
                    <a:pt x="12103" y="42776"/>
                    <a:pt x="9754" y="40068"/>
                    <a:pt x="8873" y="36676"/>
                  </a:cubicBezTo>
                  <a:cubicBezTo>
                    <a:pt x="7079" y="30021"/>
                    <a:pt x="11711" y="23171"/>
                    <a:pt x="18757" y="22519"/>
                  </a:cubicBezTo>
                  <a:close/>
                  <a:moveTo>
                    <a:pt x="27756" y="1"/>
                  </a:moveTo>
                  <a:cubicBezTo>
                    <a:pt x="24036" y="1"/>
                    <a:pt x="20371" y="1213"/>
                    <a:pt x="17355" y="3469"/>
                  </a:cubicBezTo>
                  <a:cubicBezTo>
                    <a:pt x="15789" y="4610"/>
                    <a:pt x="14908" y="6404"/>
                    <a:pt x="14908" y="8362"/>
                  </a:cubicBezTo>
                  <a:cubicBezTo>
                    <a:pt x="14941" y="10319"/>
                    <a:pt x="15887" y="12178"/>
                    <a:pt x="17485" y="13320"/>
                  </a:cubicBezTo>
                  <a:cubicBezTo>
                    <a:pt x="18659" y="14168"/>
                    <a:pt x="19703" y="15179"/>
                    <a:pt x="20551" y="16353"/>
                  </a:cubicBezTo>
                  <a:cubicBezTo>
                    <a:pt x="20301" y="16343"/>
                    <a:pt x="20051" y="16338"/>
                    <a:pt x="19803" y="16338"/>
                  </a:cubicBezTo>
                  <a:cubicBezTo>
                    <a:pt x="8465" y="16338"/>
                    <a:pt x="1" y="27165"/>
                    <a:pt x="2969" y="38274"/>
                  </a:cubicBezTo>
                  <a:cubicBezTo>
                    <a:pt x="4339" y="43461"/>
                    <a:pt x="7993" y="47668"/>
                    <a:pt x="12918" y="49789"/>
                  </a:cubicBezTo>
                  <a:cubicBezTo>
                    <a:pt x="13699" y="50130"/>
                    <a:pt x="14517" y="50297"/>
                    <a:pt x="15330" y="50297"/>
                  </a:cubicBezTo>
                  <a:cubicBezTo>
                    <a:pt x="16383" y="50297"/>
                    <a:pt x="17426" y="50015"/>
                    <a:pt x="18366" y="49463"/>
                  </a:cubicBezTo>
                  <a:cubicBezTo>
                    <a:pt x="20062" y="48451"/>
                    <a:pt x="21171" y="46690"/>
                    <a:pt x="21367" y="44765"/>
                  </a:cubicBezTo>
                  <a:cubicBezTo>
                    <a:pt x="21530" y="43297"/>
                    <a:pt x="21889" y="41895"/>
                    <a:pt x="22476" y="40557"/>
                  </a:cubicBezTo>
                  <a:cubicBezTo>
                    <a:pt x="23454" y="42417"/>
                    <a:pt x="24727" y="44113"/>
                    <a:pt x="26325" y="45516"/>
                  </a:cubicBezTo>
                  <a:cubicBezTo>
                    <a:pt x="29644" y="48487"/>
                    <a:pt x="33800" y="49952"/>
                    <a:pt x="37941" y="49952"/>
                  </a:cubicBezTo>
                  <a:cubicBezTo>
                    <a:pt x="42755" y="49952"/>
                    <a:pt x="47549" y="47973"/>
                    <a:pt x="50986" y="44080"/>
                  </a:cubicBezTo>
                  <a:cubicBezTo>
                    <a:pt x="54280" y="40362"/>
                    <a:pt x="55846" y="35403"/>
                    <a:pt x="55259" y="30478"/>
                  </a:cubicBezTo>
                  <a:cubicBezTo>
                    <a:pt x="55031" y="28521"/>
                    <a:pt x="53954" y="26857"/>
                    <a:pt x="52225" y="25911"/>
                  </a:cubicBezTo>
                  <a:cubicBezTo>
                    <a:pt x="51298" y="25376"/>
                    <a:pt x="50255" y="25114"/>
                    <a:pt x="49206" y="25114"/>
                  </a:cubicBezTo>
                  <a:cubicBezTo>
                    <a:pt x="48335" y="25114"/>
                    <a:pt x="47461" y="25295"/>
                    <a:pt x="46647" y="25650"/>
                  </a:cubicBezTo>
                  <a:cubicBezTo>
                    <a:pt x="45342" y="26270"/>
                    <a:pt x="43907" y="26629"/>
                    <a:pt x="42472" y="26792"/>
                  </a:cubicBezTo>
                  <a:cubicBezTo>
                    <a:pt x="43679" y="24932"/>
                    <a:pt x="44494" y="22845"/>
                    <a:pt x="44918" y="20659"/>
                  </a:cubicBezTo>
                  <a:cubicBezTo>
                    <a:pt x="46712" y="11102"/>
                    <a:pt x="40515" y="2066"/>
                    <a:pt x="30957" y="304"/>
                  </a:cubicBezTo>
                  <a:cubicBezTo>
                    <a:pt x="29895" y="101"/>
                    <a:pt x="28823" y="1"/>
                    <a:pt x="27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27"/>
          <p:cNvGrpSpPr/>
          <p:nvPr/>
        </p:nvGrpSpPr>
        <p:grpSpPr>
          <a:xfrm>
            <a:off x="7421565" y="2212482"/>
            <a:ext cx="498771" cy="522434"/>
            <a:chOff x="1308850" y="238200"/>
            <a:chExt cx="4982725" cy="5219125"/>
          </a:xfrm>
        </p:grpSpPr>
        <p:sp>
          <p:nvSpPr>
            <p:cNvPr id="255" name="Google Shape;255;p27"/>
            <p:cNvSpPr/>
            <p:nvPr/>
          </p:nvSpPr>
          <p:spPr>
            <a:xfrm>
              <a:off x="3292150" y="238200"/>
              <a:ext cx="1266500" cy="1616250"/>
            </a:xfrm>
            <a:custGeom>
              <a:rect b="b" l="l" r="r" t="t"/>
              <a:pathLst>
                <a:path extrusionOk="0" h="64650" w="50660">
                  <a:moveTo>
                    <a:pt x="29163" y="7271"/>
                  </a:moveTo>
                  <a:lnTo>
                    <a:pt x="29163" y="26876"/>
                  </a:lnTo>
                  <a:cubicBezTo>
                    <a:pt x="29163" y="29387"/>
                    <a:pt x="31218" y="31443"/>
                    <a:pt x="33729" y="31443"/>
                  </a:cubicBezTo>
                  <a:lnTo>
                    <a:pt x="42341" y="31443"/>
                  </a:lnTo>
                  <a:lnTo>
                    <a:pt x="20062" y="57343"/>
                  </a:lnTo>
                  <a:lnTo>
                    <a:pt x="20062" y="37738"/>
                  </a:lnTo>
                  <a:cubicBezTo>
                    <a:pt x="20062" y="35226"/>
                    <a:pt x="18039" y="33204"/>
                    <a:pt x="15527" y="33204"/>
                  </a:cubicBezTo>
                  <a:lnTo>
                    <a:pt x="6883" y="33204"/>
                  </a:lnTo>
                  <a:lnTo>
                    <a:pt x="29163" y="7271"/>
                  </a:lnTo>
                  <a:close/>
                  <a:moveTo>
                    <a:pt x="29817" y="0"/>
                  </a:moveTo>
                  <a:cubicBezTo>
                    <a:pt x="28279" y="0"/>
                    <a:pt x="26797" y="668"/>
                    <a:pt x="25737" y="1889"/>
                  </a:cubicBezTo>
                  <a:lnTo>
                    <a:pt x="1827" y="29714"/>
                  </a:lnTo>
                  <a:cubicBezTo>
                    <a:pt x="327" y="31443"/>
                    <a:pt x="0" y="33824"/>
                    <a:pt x="946" y="35911"/>
                  </a:cubicBezTo>
                  <a:cubicBezTo>
                    <a:pt x="1892" y="37999"/>
                    <a:pt x="3947" y="39304"/>
                    <a:pt x="6231" y="39304"/>
                  </a:cubicBezTo>
                  <a:lnTo>
                    <a:pt x="13962" y="39304"/>
                  </a:lnTo>
                  <a:lnTo>
                    <a:pt x="13962" y="59202"/>
                  </a:lnTo>
                  <a:cubicBezTo>
                    <a:pt x="13962" y="62504"/>
                    <a:pt x="16667" y="64650"/>
                    <a:pt x="19457" y="64650"/>
                  </a:cubicBezTo>
                  <a:cubicBezTo>
                    <a:pt x="20912" y="64650"/>
                    <a:pt x="22390" y="64066"/>
                    <a:pt x="23519" y="62758"/>
                  </a:cubicBezTo>
                  <a:lnTo>
                    <a:pt x="47397" y="34933"/>
                  </a:lnTo>
                  <a:cubicBezTo>
                    <a:pt x="50659" y="31149"/>
                    <a:pt x="47984" y="25343"/>
                    <a:pt x="42993" y="25343"/>
                  </a:cubicBezTo>
                  <a:lnTo>
                    <a:pt x="35295" y="25343"/>
                  </a:lnTo>
                  <a:lnTo>
                    <a:pt x="35295" y="5445"/>
                  </a:lnTo>
                  <a:cubicBezTo>
                    <a:pt x="35295" y="3129"/>
                    <a:pt x="33892" y="1139"/>
                    <a:pt x="31740" y="356"/>
                  </a:cubicBezTo>
                  <a:cubicBezTo>
                    <a:pt x="31107" y="116"/>
                    <a:pt x="30457" y="0"/>
                    <a:pt x="298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7"/>
            <p:cNvSpPr/>
            <p:nvPr/>
          </p:nvSpPr>
          <p:spPr>
            <a:xfrm>
              <a:off x="1308850" y="1994700"/>
              <a:ext cx="4982725" cy="3462625"/>
            </a:xfrm>
            <a:custGeom>
              <a:rect b="b" l="l" r="r" t="t"/>
              <a:pathLst>
                <a:path extrusionOk="0" h="138505" w="199309">
                  <a:moveTo>
                    <a:pt x="143594" y="15658"/>
                  </a:moveTo>
                  <a:lnTo>
                    <a:pt x="143594" y="22508"/>
                  </a:lnTo>
                  <a:lnTo>
                    <a:pt x="55716" y="22508"/>
                  </a:lnTo>
                  <a:lnTo>
                    <a:pt x="55716" y="15658"/>
                  </a:lnTo>
                  <a:close/>
                  <a:moveTo>
                    <a:pt x="143594" y="28608"/>
                  </a:moveTo>
                  <a:lnTo>
                    <a:pt x="143594" y="50104"/>
                  </a:lnTo>
                  <a:lnTo>
                    <a:pt x="55716" y="50104"/>
                  </a:lnTo>
                  <a:lnTo>
                    <a:pt x="55716" y="28608"/>
                  </a:lnTo>
                  <a:close/>
                  <a:moveTo>
                    <a:pt x="49583" y="6100"/>
                  </a:moveTo>
                  <a:lnTo>
                    <a:pt x="49583" y="98316"/>
                  </a:lnTo>
                  <a:cubicBezTo>
                    <a:pt x="46158" y="97501"/>
                    <a:pt x="42113" y="96783"/>
                    <a:pt x="35524" y="96783"/>
                  </a:cubicBezTo>
                  <a:lnTo>
                    <a:pt x="42700" y="77179"/>
                  </a:lnTo>
                  <a:cubicBezTo>
                    <a:pt x="42831" y="76820"/>
                    <a:pt x="42896" y="76461"/>
                    <a:pt x="42896" y="76102"/>
                  </a:cubicBezTo>
                  <a:lnTo>
                    <a:pt x="42896" y="6100"/>
                  </a:lnTo>
                  <a:close/>
                  <a:moveTo>
                    <a:pt x="156413" y="6100"/>
                  </a:moveTo>
                  <a:lnTo>
                    <a:pt x="156413" y="76102"/>
                  </a:lnTo>
                  <a:cubicBezTo>
                    <a:pt x="156413" y="76461"/>
                    <a:pt x="156478" y="76820"/>
                    <a:pt x="156609" y="77179"/>
                  </a:cubicBezTo>
                  <a:lnTo>
                    <a:pt x="163785" y="96783"/>
                  </a:lnTo>
                  <a:cubicBezTo>
                    <a:pt x="157196" y="96783"/>
                    <a:pt x="153151" y="97501"/>
                    <a:pt x="149726" y="98316"/>
                  </a:cubicBezTo>
                  <a:lnTo>
                    <a:pt x="149726" y="6100"/>
                  </a:lnTo>
                  <a:close/>
                  <a:moveTo>
                    <a:pt x="36763" y="23845"/>
                  </a:moveTo>
                  <a:lnTo>
                    <a:pt x="36763" y="75580"/>
                  </a:lnTo>
                  <a:lnTo>
                    <a:pt x="28902" y="97012"/>
                  </a:lnTo>
                  <a:cubicBezTo>
                    <a:pt x="24368" y="97403"/>
                    <a:pt x="21334" y="98186"/>
                    <a:pt x="18398" y="98969"/>
                  </a:cubicBezTo>
                  <a:cubicBezTo>
                    <a:pt x="15006" y="99850"/>
                    <a:pt x="11777" y="100665"/>
                    <a:pt x="6133" y="100893"/>
                  </a:cubicBezTo>
                  <a:lnTo>
                    <a:pt x="6133" y="23845"/>
                  </a:lnTo>
                  <a:close/>
                  <a:moveTo>
                    <a:pt x="143594" y="56204"/>
                  </a:moveTo>
                  <a:lnTo>
                    <a:pt x="143594" y="99850"/>
                  </a:lnTo>
                  <a:cubicBezTo>
                    <a:pt x="140658" y="100469"/>
                    <a:pt x="137233" y="100959"/>
                    <a:pt x="131850" y="100959"/>
                  </a:cubicBezTo>
                  <a:cubicBezTo>
                    <a:pt x="116389" y="100959"/>
                    <a:pt x="116160" y="96783"/>
                    <a:pt x="99655" y="96783"/>
                  </a:cubicBezTo>
                  <a:cubicBezTo>
                    <a:pt x="83149" y="96783"/>
                    <a:pt x="82953" y="100959"/>
                    <a:pt x="67459" y="100959"/>
                  </a:cubicBezTo>
                  <a:cubicBezTo>
                    <a:pt x="62076" y="100959"/>
                    <a:pt x="58651" y="100469"/>
                    <a:pt x="55716" y="99850"/>
                  </a:cubicBezTo>
                  <a:lnTo>
                    <a:pt x="55716" y="56204"/>
                  </a:lnTo>
                  <a:lnTo>
                    <a:pt x="73102" y="56204"/>
                  </a:lnTo>
                  <a:lnTo>
                    <a:pt x="73102" y="61391"/>
                  </a:lnTo>
                  <a:cubicBezTo>
                    <a:pt x="73102" y="63087"/>
                    <a:pt x="74472" y="64457"/>
                    <a:pt x="76168" y="64457"/>
                  </a:cubicBezTo>
                  <a:cubicBezTo>
                    <a:pt x="77832" y="64457"/>
                    <a:pt x="79202" y="63087"/>
                    <a:pt x="79202" y="61391"/>
                  </a:cubicBezTo>
                  <a:lnTo>
                    <a:pt x="79202" y="56204"/>
                  </a:lnTo>
                  <a:lnTo>
                    <a:pt x="96588" y="56204"/>
                  </a:lnTo>
                  <a:lnTo>
                    <a:pt x="96588" y="72775"/>
                  </a:lnTo>
                  <a:cubicBezTo>
                    <a:pt x="96588" y="74471"/>
                    <a:pt x="97958" y="75841"/>
                    <a:pt x="99655" y="75841"/>
                  </a:cubicBezTo>
                  <a:cubicBezTo>
                    <a:pt x="101351" y="75841"/>
                    <a:pt x="102721" y="74471"/>
                    <a:pt x="102721" y="72775"/>
                  </a:cubicBezTo>
                  <a:lnTo>
                    <a:pt x="102721" y="56204"/>
                  </a:lnTo>
                  <a:lnTo>
                    <a:pt x="120107" y="56204"/>
                  </a:lnTo>
                  <a:lnTo>
                    <a:pt x="120107" y="72645"/>
                  </a:lnTo>
                  <a:cubicBezTo>
                    <a:pt x="120107" y="74341"/>
                    <a:pt x="121477" y="75711"/>
                    <a:pt x="123141" y="75711"/>
                  </a:cubicBezTo>
                  <a:cubicBezTo>
                    <a:pt x="124837" y="75711"/>
                    <a:pt x="126207" y="74341"/>
                    <a:pt x="126207" y="72645"/>
                  </a:cubicBezTo>
                  <a:lnTo>
                    <a:pt x="126207" y="56204"/>
                  </a:lnTo>
                  <a:close/>
                  <a:moveTo>
                    <a:pt x="164046" y="102883"/>
                  </a:moveTo>
                  <a:cubicBezTo>
                    <a:pt x="178692" y="102883"/>
                    <a:pt x="179410" y="106537"/>
                    <a:pt x="193176" y="107026"/>
                  </a:cubicBezTo>
                  <a:lnTo>
                    <a:pt x="193176" y="116616"/>
                  </a:lnTo>
                  <a:cubicBezTo>
                    <a:pt x="180650" y="116127"/>
                    <a:pt x="179475" y="112473"/>
                    <a:pt x="164046" y="112473"/>
                  </a:cubicBezTo>
                  <a:cubicBezTo>
                    <a:pt x="147541" y="112473"/>
                    <a:pt x="147345" y="116681"/>
                    <a:pt x="131850" y="116681"/>
                  </a:cubicBezTo>
                  <a:cubicBezTo>
                    <a:pt x="116389" y="116681"/>
                    <a:pt x="116160" y="112473"/>
                    <a:pt x="99655" y="112473"/>
                  </a:cubicBezTo>
                  <a:cubicBezTo>
                    <a:pt x="83149" y="112473"/>
                    <a:pt x="82953" y="116681"/>
                    <a:pt x="67459" y="116681"/>
                  </a:cubicBezTo>
                  <a:cubicBezTo>
                    <a:pt x="59108" y="116681"/>
                    <a:pt x="55650" y="115572"/>
                    <a:pt x="50660" y="114300"/>
                  </a:cubicBezTo>
                  <a:cubicBezTo>
                    <a:pt x="50408" y="114235"/>
                    <a:pt x="50155" y="114203"/>
                    <a:pt x="49906" y="114203"/>
                  </a:cubicBezTo>
                  <a:cubicBezTo>
                    <a:pt x="48544" y="114203"/>
                    <a:pt x="47299" y="115139"/>
                    <a:pt x="46941" y="116518"/>
                  </a:cubicBezTo>
                  <a:cubicBezTo>
                    <a:pt x="46549" y="118149"/>
                    <a:pt x="47528" y="119813"/>
                    <a:pt x="49159" y="120237"/>
                  </a:cubicBezTo>
                  <a:cubicBezTo>
                    <a:pt x="54835" y="121672"/>
                    <a:pt x="58521" y="122781"/>
                    <a:pt x="67459" y="122781"/>
                  </a:cubicBezTo>
                  <a:cubicBezTo>
                    <a:pt x="83964" y="122781"/>
                    <a:pt x="84160" y="118606"/>
                    <a:pt x="99655" y="118606"/>
                  </a:cubicBezTo>
                  <a:cubicBezTo>
                    <a:pt x="115149" y="118606"/>
                    <a:pt x="115345" y="122781"/>
                    <a:pt x="131850" y="122781"/>
                  </a:cubicBezTo>
                  <a:cubicBezTo>
                    <a:pt x="148356" y="122781"/>
                    <a:pt x="148552" y="118606"/>
                    <a:pt x="164046" y="118606"/>
                  </a:cubicBezTo>
                  <a:cubicBezTo>
                    <a:pt x="178725" y="118606"/>
                    <a:pt x="179410" y="122227"/>
                    <a:pt x="193176" y="122749"/>
                  </a:cubicBezTo>
                  <a:lnTo>
                    <a:pt x="193176" y="132339"/>
                  </a:lnTo>
                  <a:cubicBezTo>
                    <a:pt x="180617" y="131850"/>
                    <a:pt x="179508" y="128196"/>
                    <a:pt x="164046" y="128196"/>
                  </a:cubicBezTo>
                  <a:cubicBezTo>
                    <a:pt x="147541" y="128196"/>
                    <a:pt x="147345" y="132372"/>
                    <a:pt x="131850" y="132372"/>
                  </a:cubicBezTo>
                  <a:cubicBezTo>
                    <a:pt x="116389" y="132372"/>
                    <a:pt x="116160" y="128196"/>
                    <a:pt x="99655" y="128196"/>
                  </a:cubicBezTo>
                  <a:cubicBezTo>
                    <a:pt x="83149" y="128196"/>
                    <a:pt x="82953" y="132372"/>
                    <a:pt x="67459" y="132372"/>
                  </a:cubicBezTo>
                  <a:cubicBezTo>
                    <a:pt x="51997" y="132372"/>
                    <a:pt x="51769" y="128196"/>
                    <a:pt x="35263" y="128196"/>
                  </a:cubicBezTo>
                  <a:cubicBezTo>
                    <a:pt x="19801" y="128196"/>
                    <a:pt x="18692" y="131850"/>
                    <a:pt x="6133" y="132339"/>
                  </a:cubicBezTo>
                  <a:lnTo>
                    <a:pt x="6133" y="122749"/>
                  </a:lnTo>
                  <a:cubicBezTo>
                    <a:pt x="12625" y="122520"/>
                    <a:pt x="16343" y="121542"/>
                    <a:pt x="19932" y="120596"/>
                  </a:cubicBezTo>
                  <a:cubicBezTo>
                    <a:pt x="25151" y="119258"/>
                    <a:pt x="28413" y="118606"/>
                    <a:pt x="35654" y="118606"/>
                  </a:cubicBezTo>
                  <a:cubicBezTo>
                    <a:pt x="37351" y="118606"/>
                    <a:pt x="38721" y="117236"/>
                    <a:pt x="38721" y="115572"/>
                  </a:cubicBezTo>
                  <a:cubicBezTo>
                    <a:pt x="38721" y="113876"/>
                    <a:pt x="37351" y="112506"/>
                    <a:pt x="35687" y="112473"/>
                  </a:cubicBezTo>
                  <a:cubicBezTo>
                    <a:pt x="35622" y="112473"/>
                    <a:pt x="33632" y="112473"/>
                    <a:pt x="31218" y="112571"/>
                  </a:cubicBezTo>
                  <a:cubicBezTo>
                    <a:pt x="25347" y="112865"/>
                    <a:pt x="21824" y="113778"/>
                    <a:pt x="18398" y="114692"/>
                  </a:cubicBezTo>
                  <a:cubicBezTo>
                    <a:pt x="15006" y="115572"/>
                    <a:pt x="11809" y="116388"/>
                    <a:pt x="6133" y="116616"/>
                  </a:cubicBezTo>
                  <a:lnTo>
                    <a:pt x="6133" y="107026"/>
                  </a:lnTo>
                  <a:cubicBezTo>
                    <a:pt x="12625" y="106798"/>
                    <a:pt x="16343" y="105819"/>
                    <a:pt x="19932" y="104873"/>
                  </a:cubicBezTo>
                  <a:cubicBezTo>
                    <a:pt x="24498" y="103699"/>
                    <a:pt x="28119" y="102883"/>
                    <a:pt x="35263" y="102883"/>
                  </a:cubicBezTo>
                  <a:cubicBezTo>
                    <a:pt x="50757" y="102883"/>
                    <a:pt x="50986" y="107091"/>
                    <a:pt x="67459" y="107091"/>
                  </a:cubicBezTo>
                  <a:cubicBezTo>
                    <a:pt x="83964" y="107091"/>
                    <a:pt x="84160" y="102883"/>
                    <a:pt x="99655" y="102883"/>
                  </a:cubicBezTo>
                  <a:cubicBezTo>
                    <a:pt x="115149" y="102883"/>
                    <a:pt x="115345" y="107091"/>
                    <a:pt x="131850" y="107091"/>
                  </a:cubicBezTo>
                  <a:cubicBezTo>
                    <a:pt x="148356" y="107091"/>
                    <a:pt x="148552" y="102883"/>
                    <a:pt x="164046" y="102883"/>
                  </a:cubicBezTo>
                  <a:close/>
                  <a:moveTo>
                    <a:pt x="41885" y="0"/>
                  </a:moveTo>
                  <a:cubicBezTo>
                    <a:pt x="39047" y="0"/>
                    <a:pt x="36763" y="2284"/>
                    <a:pt x="36763" y="5089"/>
                  </a:cubicBezTo>
                  <a:lnTo>
                    <a:pt x="36763" y="17713"/>
                  </a:lnTo>
                  <a:lnTo>
                    <a:pt x="5122" y="17713"/>
                  </a:lnTo>
                  <a:cubicBezTo>
                    <a:pt x="2284" y="17713"/>
                    <a:pt x="1" y="19996"/>
                    <a:pt x="1" y="22834"/>
                  </a:cubicBezTo>
                  <a:cubicBezTo>
                    <a:pt x="1" y="24563"/>
                    <a:pt x="1" y="121379"/>
                    <a:pt x="1" y="133383"/>
                  </a:cubicBezTo>
                  <a:cubicBezTo>
                    <a:pt x="1" y="136226"/>
                    <a:pt x="2316" y="138475"/>
                    <a:pt x="5077" y="138475"/>
                  </a:cubicBezTo>
                  <a:cubicBezTo>
                    <a:pt x="5135" y="138475"/>
                    <a:pt x="5194" y="138474"/>
                    <a:pt x="5253" y="138472"/>
                  </a:cubicBezTo>
                  <a:cubicBezTo>
                    <a:pt x="19866" y="138113"/>
                    <a:pt x="20290" y="134329"/>
                    <a:pt x="35263" y="134329"/>
                  </a:cubicBezTo>
                  <a:cubicBezTo>
                    <a:pt x="50757" y="134329"/>
                    <a:pt x="50953" y="138504"/>
                    <a:pt x="67459" y="138504"/>
                  </a:cubicBezTo>
                  <a:cubicBezTo>
                    <a:pt x="83964" y="138504"/>
                    <a:pt x="84160" y="134329"/>
                    <a:pt x="99655" y="134329"/>
                  </a:cubicBezTo>
                  <a:cubicBezTo>
                    <a:pt x="115149" y="134329"/>
                    <a:pt x="115345" y="138504"/>
                    <a:pt x="131850" y="138504"/>
                  </a:cubicBezTo>
                  <a:cubicBezTo>
                    <a:pt x="148356" y="138504"/>
                    <a:pt x="148552" y="134329"/>
                    <a:pt x="164046" y="134329"/>
                  </a:cubicBezTo>
                  <a:cubicBezTo>
                    <a:pt x="179051" y="134329"/>
                    <a:pt x="179410" y="138113"/>
                    <a:pt x="194056" y="138472"/>
                  </a:cubicBezTo>
                  <a:cubicBezTo>
                    <a:pt x="194115" y="138474"/>
                    <a:pt x="194174" y="138475"/>
                    <a:pt x="194232" y="138475"/>
                  </a:cubicBezTo>
                  <a:cubicBezTo>
                    <a:pt x="197023" y="138475"/>
                    <a:pt x="199308" y="136195"/>
                    <a:pt x="199308" y="133383"/>
                  </a:cubicBezTo>
                  <a:lnTo>
                    <a:pt x="199308" y="125260"/>
                  </a:lnTo>
                  <a:cubicBezTo>
                    <a:pt x="199308" y="125228"/>
                    <a:pt x="199308" y="125228"/>
                    <a:pt x="199308" y="125228"/>
                  </a:cubicBezTo>
                  <a:lnTo>
                    <a:pt x="199308" y="47984"/>
                  </a:lnTo>
                  <a:cubicBezTo>
                    <a:pt x="199308" y="46288"/>
                    <a:pt x="197938" y="44918"/>
                    <a:pt x="196242" y="44918"/>
                  </a:cubicBezTo>
                  <a:cubicBezTo>
                    <a:pt x="194546" y="44918"/>
                    <a:pt x="193176" y="46288"/>
                    <a:pt x="193176" y="47984"/>
                  </a:cubicBezTo>
                  <a:lnTo>
                    <a:pt x="193176" y="100893"/>
                  </a:lnTo>
                  <a:cubicBezTo>
                    <a:pt x="182574" y="100502"/>
                    <a:pt x="180291" y="97860"/>
                    <a:pt x="170407" y="97012"/>
                  </a:cubicBezTo>
                  <a:lnTo>
                    <a:pt x="162546" y="75580"/>
                  </a:lnTo>
                  <a:lnTo>
                    <a:pt x="162546" y="23845"/>
                  </a:lnTo>
                  <a:lnTo>
                    <a:pt x="193176" y="23845"/>
                  </a:lnTo>
                  <a:lnTo>
                    <a:pt x="193176" y="33729"/>
                  </a:lnTo>
                  <a:cubicBezTo>
                    <a:pt x="193176" y="35393"/>
                    <a:pt x="194546" y="36763"/>
                    <a:pt x="196242" y="36763"/>
                  </a:cubicBezTo>
                  <a:cubicBezTo>
                    <a:pt x="197938" y="36763"/>
                    <a:pt x="199308" y="35393"/>
                    <a:pt x="199308" y="33729"/>
                  </a:cubicBezTo>
                  <a:lnTo>
                    <a:pt x="199308" y="22834"/>
                  </a:lnTo>
                  <a:cubicBezTo>
                    <a:pt x="199308" y="20029"/>
                    <a:pt x="197025" y="17713"/>
                    <a:pt x="194187" y="17713"/>
                  </a:cubicBezTo>
                  <a:lnTo>
                    <a:pt x="162546" y="17713"/>
                  </a:lnTo>
                  <a:lnTo>
                    <a:pt x="162546" y="5089"/>
                  </a:lnTo>
                  <a:cubicBezTo>
                    <a:pt x="162546" y="2284"/>
                    <a:pt x="160262" y="0"/>
                    <a:pt x="157424" y="0"/>
                  </a:cubicBezTo>
                  <a:lnTo>
                    <a:pt x="148682" y="0"/>
                  </a:lnTo>
                  <a:cubicBezTo>
                    <a:pt x="145877" y="0"/>
                    <a:pt x="143594" y="2284"/>
                    <a:pt x="143594" y="5089"/>
                  </a:cubicBezTo>
                  <a:lnTo>
                    <a:pt x="143594" y="9558"/>
                  </a:lnTo>
                  <a:lnTo>
                    <a:pt x="55716" y="9558"/>
                  </a:lnTo>
                  <a:lnTo>
                    <a:pt x="55716" y="5089"/>
                  </a:lnTo>
                  <a:cubicBezTo>
                    <a:pt x="55716" y="2284"/>
                    <a:pt x="53432" y="0"/>
                    <a:pt x="506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7"/>
            <p:cNvSpPr/>
            <p:nvPr/>
          </p:nvSpPr>
          <p:spPr>
            <a:xfrm>
              <a:off x="3136375" y="3810000"/>
              <a:ext cx="152525" cy="397975"/>
            </a:xfrm>
            <a:custGeom>
              <a:rect b="b" l="l" r="r" t="t"/>
              <a:pathLst>
                <a:path extrusionOk="0" h="15919" w="6101">
                  <a:moveTo>
                    <a:pt x="3067" y="0"/>
                  </a:moveTo>
                  <a:cubicBezTo>
                    <a:pt x="1371" y="0"/>
                    <a:pt x="1" y="1337"/>
                    <a:pt x="1" y="3034"/>
                  </a:cubicBezTo>
                  <a:lnTo>
                    <a:pt x="1" y="12885"/>
                  </a:lnTo>
                  <a:cubicBezTo>
                    <a:pt x="1" y="14548"/>
                    <a:pt x="1371" y="15919"/>
                    <a:pt x="3067" y="15919"/>
                  </a:cubicBezTo>
                  <a:cubicBezTo>
                    <a:pt x="4731" y="15919"/>
                    <a:pt x="6101" y="14548"/>
                    <a:pt x="6101" y="12885"/>
                  </a:cubicBezTo>
                  <a:lnTo>
                    <a:pt x="6101" y="3034"/>
                  </a:lnTo>
                  <a:cubicBezTo>
                    <a:pt x="6101" y="1337"/>
                    <a:pt x="4731" y="0"/>
                    <a:pt x="30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7"/>
            <p:cNvSpPr/>
            <p:nvPr/>
          </p:nvSpPr>
          <p:spPr>
            <a:xfrm>
              <a:off x="4311525" y="4091325"/>
              <a:ext cx="152525" cy="290350"/>
            </a:xfrm>
            <a:custGeom>
              <a:rect b="b" l="l" r="r" t="t"/>
              <a:pathLst>
                <a:path extrusionOk="0" h="11614" w="6101">
                  <a:moveTo>
                    <a:pt x="3034" y="1"/>
                  </a:moveTo>
                  <a:cubicBezTo>
                    <a:pt x="1370" y="1"/>
                    <a:pt x="0" y="1371"/>
                    <a:pt x="0" y="3067"/>
                  </a:cubicBezTo>
                  <a:lnTo>
                    <a:pt x="0" y="8547"/>
                  </a:lnTo>
                  <a:cubicBezTo>
                    <a:pt x="0" y="10243"/>
                    <a:pt x="1370" y="11614"/>
                    <a:pt x="3034" y="11614"/>
                  </a:cubicBezTo>
                  <a:cubicBezTo>
                    <a:pt x="4730" y="11614"/>
                    <a:pt x="6100" y="10243"/>
                    <a:pt x="6100" y="8547"/>
                  </a:cubicBezTo>
                  <a:lnTo>
                    <a:pt x="6100" y="3067"/>
                  </a:lnTo>
                  <a:cubicBezTo>
                    <a:pt x="6100" y="1371"/>
                    <a:pt x="4730" y="1"/>
                    <a:pt x="30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27"/>
          <p:cNvGrpSpPr/>
          <p:nvPr/>
        </p:nvGrpSpPr>
        <p:grpSpPr>
          <a:xfrm>
            <a:off x="5835773" y="2212478"/>
            <a:ext cx="516073" cy="522442"/>
            <a:chOff x="1222425" y="238125"/>
            <a:chExt cx="5155575" cy="5219200"/>
          </a:xfrm>
        </p:grpSpPr>
        <p:sp>
          <p:nvSpPr>
            <p:cNvPr id="260" name="Google Shape;260;p27"/>
            <p:cNvSpPr/>
            <p:nvPr/>
          </p:nvSpPr>
          <p:spPr>
            <a:xfrm>
              <a:off x="3820600" y="3513950"/>
              <a:ext cx="201450" cy="153350"/>
            </a:xfrm>
            <a:custGeom>
              <a:rect b="b" l="l" r="r" t="t"/>
              <a:pathLst>
                <a:path extrusionOk="0" h="6134" w="8058">
                  <a:moveTo>
                    <a:pt x="3066" y="1"/>
                  </a:moveTo>
                  <a:cubicBezTo>
                    <a:pt x="1370" y="1"/>
                    <a:pt x="0" y="1371"/>
                    <a:pt x="0" y="3067"/>
                  </a:cubicBezTo>
                  <a:cubicBezTo>
                    <a:pt x="0" y="4763"/>
                    <a:pt x="1370" y="6134"/>
                    <a:pt x="3066" y="6134"/>
                  </a:cubicBezTo>
                  <a:lnTo>
                    <a:pt x="4991" y="6134"/>
                  </a:lnTo>
                  <a:cubicBezTo>
                    <a:pt x="6687" y="6134"/>
                    <a:pt x="8057" y="4763"/>
                    <a:pt x="8057" y="3067"/>
                  </a:cubicBezTo>
                  <a:cubicBezTo>
                    <a:pt x="8057" y="1371"/>
                    <a:pt x="6687" y="1"/>
                    <a:pt x="49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7"/>
            <p:cNvSpPr/>
            <p:nvPr/>
          </p:nvSpPr>
          <p:spPr>
            <a:xfrm>
              <a:off x="4158200" y="3513950"/>
              <a:ext cx="201450" cy="153350"/>
            </a:xfrm>
            <a:custGeom>
              <a:rect b="b" l="l" r="r" t="t"/>
              <a:pathLst>
                <a:path extrusionOk="0" h="6134" w="8058">
                  <a:moveTo>
                    <a:pt x="3067" y="1"/>
                  </a:moveTo>
                  <a:cubicBezTo>
                    <a:pt x="1371" y="1"/>
                    <a:pt x="1" y="1371"/>
                    <a:pt x="1" y="3067"/>
                  </a:cubicBezTo>
                  <a:cubicBezTo>
                    <a:pt x="1" y="4763"/>
                    <a:pt x="1371" y="6134"/>
                    <a:pt x="3067" y="6134"/>
                  </a:cubicBezTo>
                  <a:lnTo>
                    <a:pt x="4992" y="6134"/>
                  </a:lnTo>
                  <a:cubicBezTo>
                    <a:pt x="6688" y="6134"/>
                    <a:pt x="8058" y="4763"/>
                    <a:pt x="8058" y="3067"/>
                  </a:cubicBezTo>
                  <a:cubicBezTo>
                    <a:pt x="8058" y="1371"/>
                    <a:pt x="6688" y="1"/>
                    <a:pt x="49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7"/>
            <p:cNvSpPr/>
            <p:nvPr/>
          </p:nvSpPr>
          <p:spPr>
            <a:xfrm>
              <a:off x="4496625" y="3513950"/>
              <a:ext cx="200650" cy="153350"/>
            </a:xfrm>
            <a:custGeom>
              <a:rect b="b" l="l" r="r" t="t"/>
              <a:pathLst>
                <a:path extrusionOk="0" h="6134" w="8026">
                  <a:moveTo>
                    <a:pt x="3035" y="1"/>
                  </a:moveTo>
                  <a:cubicBezTo>
                    <a:pt x="1371" y="1"/>
                    <a:pt x="1" y="1371"/>
                    <a:pt x="1" y="3067"/>
                  </a:cubicBezTo>
                  <a:cubicBezTo>
                    <a:pt x="1" y="4763"/>
                    <a:pt x="1371" y="6134"/>
                    <a:pt x="3035" y="6134"/>
                  </a:cubicBezTo>
                  <a:lnTo>
                    <a:pt x="4992" y="6134"/>
                  </a:lnTo>
                  <a:cubicBezTo>
                    <a:pt x="6655" y="6134"/>
                    <a:pt x="8025" y="4763"/>
                    <a:pt x="8025" y="3067"/>
                  </a:cubicBezTo>
                  <a:cubicBezTo>
                    <a:pt x="8025" y="1371"/>
                    <a:pt x="6655" y="1"/>
                    <a:pt x="49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7"/>
            <p:cNvSpPr/>
            <p:nvPr/>
          </p:nvSpPr>
          <p:spPr>
            <a:xfrm>
              <a:off x="2735175" y="4399175"/>
              <a:ext cx="563525" cy="731450"/>
            </a:xfrm>
            <a:custGeom>
              <a:rect b="b" l="l" r="r" t="t"/>
              <a:pathLst>
                <a:path extrusionOk="0" h="29258" w="22541">
                  <a:moveTo>
                    <a:pt x="11270" y="1"/>
                  </a:moveTo>
                  <a:cubicBezTo>
                    <a:pt x="10805" y="1"/>
                    <a:pt x="10341" y="115"/>
                    <a:pt x="9916" y="343"/>
                  </a:cubicBezTo>
                  <a:lnTo>
                    <a:pt x="2153" y="4193"/>
                  </a:lnTo>
                  <a:cubicBezTo>
                    <a:pt x="620" y="4943"/>
                    <a:pt x="0" y="6802"/>
                    <a:pt x="750" y="8303"/>
                  </a:cubicBezTo>
                  <a:cubicBezTo>
                    <a:pt x="1305" y="9379"/>
                    <a:pt x="2381" y="9999"/>
                    <a:pt x="3490" y="9999"/>
                  </a:cubicBezTo>
                  <a:cubicBezTo>
                    <a:pt x="3947" y="9999"/>
                    <a:pt x="4436" y="9901"/>
                    <a:pt x="4860" y="9673"/>
                  </a:cubicBezTo>
                  <a:lnTo>
                    <a:pt x="8220" y="8009"/>
                  </a:lnTo>
                  <a:lnTo>
                    <a:pt x="8220" y="8009"/>
                  </a:lnTo>
                  <a:cubicBezTo>
                    <a:pt x="8188" y="8237"/>
                    <a:pt x="8449" y="9281"/>
                    <a:pt x="7339" y="11075"/>
                  </a:cubicBezTo>
                  <a:cubicBezTo>
                    <a:pt x="6622" y="12217"/>
                    <a:pt x="6263" y="13522"/>
                    <a:pt x="6263" y="14924"/>
                  </a:cubicBezTo>
                  <a:cubicBezTo>
                    <a:pt x="6263" y="18089"/>
                    <a:pt x="7992" y="19752"/>
                    <a:pt x="9134" y="20861"/>
                  </a:cubicBezTo>
                  <a:cubicBezTo>
                    <a:pt x="10047" y="21742"/>
                    <a:pt x="10145" y="21905"/>
                    <a:pt x="10145" y="22427"/>
                  </a:cubicBezTo>
                  <a:cubicBezTo>
                    <a:pt x="10145" y="22982"/>
                    <a:pt x="10047" y="23145"/>
                    <a:pt x="9134" y="24025"/>
                  </a:cubicBezTo>
                  <a:cubicBezTo>
                    <a:pt x="7927" y="25200"/>
                    <a:pt x="7894" y="27124"/>
                    <a:pt x="9068" y="28331"/>
                  </a:cubicBezTo>
                  <a:cubicBezTo>
                    <a:pt x="9668" y="28947"/>
                    <a:pt x="10471" y="29257"/>
                    <a:pt x="11274" y="29257"/>
                  </a:cubicBezTo>
                  <a:cubicBezTo>
                    <a:pt x="12045" y="29257"/>
                    <a:pt x="12816" y="28972"/>
                    <a:pt x="13407" y="28396"/>
                  </a:cubicBezTo>
                  <a:cubicBezTo>
                    <a:pt x="14548" y="27287"/>
                    <a:pt x="16277" y="25624"/>
                    <a:pt x="16277" y="22427"/>
                  </a:cubicBezTo>
                  <a:cubicBezTo>
                    <a:pt x="16277" y="17012"/>
                    <a:pt x="11384" y="16197"/>
                    <a:pt x="12559" y="14305"/>
                  </a:cubicBezTo>
                  <a:cubicBezTo>
                    <a:pt x="14614" y="10945"/>
                    <a:pt x="14288" y="8237"/>
                    <a:pt x="14320" y="8009"/>
                  </a:cubicBezTo>
                  <a:lnTo>
                    <a:pt x="14320" y="8009"/>
                  </a:lnTo>
                  <a:lnTo>
                    <a:pt x="17680" y="9673"/>
                  </a:lnTo>
                  <a:cubicBezTo>
                    <a:pt x="18113" y="9889"/>
                    <a:pt x="18576" y="9992"/>
                    <a:pt x="19034" y="9992"/>
                  </a:cubicBezTo>
                  <a:cubicBezTo>
                    <a:pt x="20162" y="9992"/>
                    <a:pt x="21256" y="9370"/>
                    <a:pt x="21790" y="8303"/>
                  </a:cubicBezTo>
                  <a:cubicBezTo>
                    <a:pt x="22540" y="6802"/>
                    <a:pt x="21921" y="4943"/>
                    <a:pt x="20420" y="4193"/>
                  </a:cubicBezTo>
                  <a:lnTo>
                    <a:pt x="12624" y="343"/>
                  </a:lnTo>
                  <a:cubicBezTo>
                    <a:pt x="12200" y="115"/>
                    <a:pt x="11735" y="1"/>
                    <a:pt x="112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7"/>
            <p:cNvSpPr/>
            <p:nvPr/>
          </p:nvSpPr>
          <p:spPr>
            <a:xfrm>
              <a:off x="3518850" y="4399175"/>
              <a:ext cx="562725" cy="731450"/>
            </a:xfrm>
            <a:custGeom>
              <a:rect b="b" l="l" r="r" t="t"/>
              <a:pathLst>
                <a:path extrusionOk="0" h="29258" w="22509">
                  <a:moveTo>
                    <a:pt x="11255" y="1"/>
                  </a:moveTo>
                  <a:cubicBezTo>
                    <a:pt x="10790" y="1"/>
                    <a:pt x="10325" y="115"/>
                    <a:pt x="9885" y="343"/>
                  </a:cubicBezTo>
                  <a:lnTo>
                    <a:pt x="2121" y="4193"/>
                  </a:lnTo>
                  <a:cubicBezTo>
                    <a:pt x="620" y="4943"/>
                    <a:pt x="1" y="6802"/>
                    <a:pt x="751" y="8303"/>
                  </a:cubicBezTo>
                  <a:cubicBezTo>
                    <a:pt x="1285" y="9370"/>
                    <a:pt x="2363" y="9992"/>
                    <a:pt x="3493" y="9992"/>
                  </a:cubicBezTo>
                  <a:cubicBezTo>
                    <a:pt x="3951" y="9992"/>
                    <a:pt x="4418" y="9889"/>
                    <a:pt x="4861" y="9673"/>
                  </a:cubicBezTo>
                  <a:lnTo>
                    <a:pt x="8188" y="8009"/>
                  </a:lnTo>
                  <a:lnTo>
                    <a:pt x="8188" y="8009"/>
                  </a:lnTo>
                  <a:cubicBezTo>
                    <a:pt x="8156" y="8237"/>
                    <a:pt x="8417" y="9281"/>
                    <a:pt x="7308" y="11075"/>
                  </a:cubicBezTo>
                  <a:cubicBezTo>
                    <a:pt x="6623" y="12217"/>
                    <a:pt x="6264" y="13522"/>
                    <a:pt x="6264" y="14924"/>
                  </a:cubicBezTo>
                  <a:cubicBezTo>
                    <a:pt x="6264" y="18089"/>
                    <a:pt x="7993" y="19752"/>
                    <a:pt x="9134" y="20861"/>
                  </a:cubicBezTo>
                  <a:cubicBezTo>
                    <a:pt x="10015" y="21742"/>
                    <a:pt x="10145" y="21905"/>
                    <a:pt x="10145" y="22427"/>
                  </a:cubicBezTo>
                  <a:cubicBezTo>
                    <a:pt x="10145" y="22982"/>
                    <a:pt x="10015" y="23145"/>
                    <a:pt x="9134" y="24025"/>
                  </a:cubicBezTo>
                  <a:cubicBezTo>
                    <a:pt x="7927" y="25200"/>
                    <a:pt x="7895" y="27124"/>
                    <a:pt x="9069" y="28331"/>
                  </a:cubicBezTo>
                  <a:cubicBezTo>
                    <a:pt x="9668" y="28947"/>
                    <a:pt x="10463" y="29257"/>
                    <a:pt x="11258" y="29257"/>
                  </a:cubicBezTo>
                  <a:cubicBezTo>
                    <a:pt x="12021" y="29257"/>
                    <a:pt x="12784" y="28972"/>
                    <a:pt x="13375" y="28396"/>
                  </a:cubicBezTo>
                  <a:cubicBezTo>
                    <a:pt x="14517" y="27287"/>
                    <a:pt x="16245" y="25624"/>
                    <a:pt x="16245" y="22427"/>
                  </a:cubicBezTo>
                  <a:cubicBezTo>
                    <a:pt x="16245" y="17012"/>
                    <a:pt x="11352" y="16197"/>
                    <a:pt x="12527" y="14305"/>
                  </a:cubicBezTo>
                  <a:cubicBezTo>
                    <a:pt x="14614" y="10945"/>
                    <a:pt x="14288" y="8237"/>
                    <a:pt x="14321" y="8009"/>
                  </a:cubicBezTo>
                  <a:lnTo>
                    <a:pt x="14321" y="8009"/>
                  </a:lnTo>
                  <a:lnTo>
                    <a:pt x="17648" y="9673"/>
                  </a:lnTo>
                  <a:cubicBezTo>
                    <a:pt x="18105" y="9901"/>
                    <a:pt x="18561" y="9999"/>
                    <a:pt x="19018" y="9999"/>
                  </a:cubicBezTo>
                  <a:cubicBezTo>
                    <a:pt x="20160" y="9999"/>
                    <a:pt x="21236" y="9379"/>
                    <a:pt x="21758" y="8303"/>
                  </a:cubicBezTo>
                  <a:cubicBezTo>
                    <a:pt x="22508" y="6802"/>
                    <a:pt x="21889" y="4943"/>
                    <a:pt x="20388" y="4193"/>
                  </a:cubicBezTo>
                  <a:lnTo>
                    <a:pt x="12625" y="343"/>
                  </a:lnTo>
                  <a:cubicBezTo>
                    <a:pt x="12184" y="115"/>
                    <a:pt x="11719" y="1"/>
                    <a:pt x="11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7"/>
            <p:cNvSpPr/>
            <p:nvPr/>
          </p:nvSpPr>
          <p:spPr>
            <a:xfrm>
              <a:off x="4301725" y="4399175"/>
              <a:ext cx="563550" cy="731450"/>
            </a:xfrm>
            <a:custGeom>
              <a:rect b="b" l="l" r="r" t="t"/>
              <a:pathLst>
                <a:path extrusionOk="0" h="29258" w="22542">
                  <a:moveTo>
                    <a:pt x="11271" y="1"/>
                  </a:moveTo>
                  <a:cubicBezTo>
                    <a:pt x="10806" y="1"/>
                    <a:pt x="10341" y="115"/>
                    <a:pt x="9917" y="343"/>
                  </a:cubicBezTo>
                  <a:lnTo>
                    <a:pt x="2121" y="4193"/>
                  </a:lnTo>
                  <a:cubicBezTo>
                    <a:pt x="621" y="4943"/>
                    <a:pt x="1" y="6802"/>
                    <a:pt x="751" y="8303"/>
                  </a:cubicBezTo>
                  <a:cubicBezTo>
                    <a:pt x="1285" y="9370"/>
                    <a:pt x="2380" y="9992"/>
                    <a:pt x="3507" y="9992"/>
                  </a:cubicBezTo>
                  <a:cubicBezTo>
                    <a:pt x="3965" y="9992"/>
                    <a:pt x="4428" y="9889"/>
                    <a:pt x="4861" y="9673"/>
                  </a:cubicBezTo>
                  <a:lnTo>
                    <a:pt x="8221" y="8009"/>
                  </a:lnTo>
                  <a:lnTo>
                    <a:pt x="8221" y="8009"/>
                  </a:lnTo>
                  <a:cubicBezTo>
                    <a:pt x="8188" y="8237"/>
                    <a:pt x="8449" y="9281"/>
                    <a:pt x="7340" y="11075"/>
                  </a:cubicBezTo>
                  <a:cubicBezTo>
                    <a:pt x="6623" y="12217"/>
                    <a:pt x="6264" y="13522"/>
                    <a:pt x="6264" y="14924"/>
                  </a:cubicBezTo>
                  <a:cubicBezTo>
                    <a:pt x="6264" y="18089"/>
                    <a:pt x="7993" y="19752"/>
                    <a:pt x="9134" y="20861"/>
                  </a:cubicBezTo>
                  <a:cubicBezTo>
                    <a:pt x="10048" y="21742"/>
                    <a:pt x="10146" y="21905"/>
                    <a:pt x="10146" y="22427"/>
                  </a:cubicBezTo>
                  <a:cubicBezTo>
                    <a:pt x="10146" y="22982"/>
                    <a:pt x="10048" y="23145"/>
                    <a:pt x="9134" y="24025"/>
                  </a:cubicBezTo>
                  <a:cubicBezTo>
                    <a:pt x="7927" y="25200"/>
                    <a:pt x="7895" y="27124"/>
                    <a:pt x="9069" y="28331"/>
                  </a:cubicBezTo>
                  <a:cubicBezTo>
                    <a:pt x="9668" y="28947"/>
                    <a:pt x="10463" y="29257"/>
                    <a:pt x="11262" y="29257"/>
                  </a:cubicBezTo>
                  <a:cubicBezTo>
                    <a:pt x="12029" y="29257"/>
                    <a:pt x="12801" y="28972"/>
                    <a:pt x="13408" y="28396"/>
                  </a:cubicBezTo>
                  <a:cubicBezTo>
                    <a:pt x="14549" y="27287"/>
                    <a:pt x="16278" y="25624"/>
                    <a:pt x="16278" y="22427"/>
                  </a:cubicBezTo>
                  <a:cubicBezTo>
                    <a:pt x="16278" y="17567"/>
                    <a:pt x="12396" y="16490"/>
                    <a:pt x="12396" y="14924"/>
                  </a:cubicBezTo>
                  <a:cubicBezTo>
                    <a:pt x="12396" y="14566"/>
                    <a:pt x="12462" y="14403"/>
                    <a:pt x="12527" y="14305"/>
                  </a:cubicBezTo>
                  <a:cubicBezTo>
                    <a:pt x="14614" y="10945"/>
                    <a:pt x="14288" y="8237"/>
                    <a:pt x="14321" y="8009"/>
                  </a:cubicBezTo>
                  <a:lnTo>
                    <a:pt x="14321" y="8009"/>
                  </a:lnTo>
                  <a:lnTo>
                    <a:pt x="17681" y="9673"/>
                  </a:lnTo>
                  <a:cubicBezTo>
                    <a:pt x="18105" y="9901"/>
                    <a:pt x="18594" y="9999"/>
                    <a:pt x="19051" y="9999"/>
                  </a:cubicBezTo>
                  <a:cubicBezTo>
                    <a:pt x="20160" y="9999"/>
                    <a:pt x="21236" y="9379"/>
                    <a:pt x="21791" y="8303"/>
                  </a:cubicBezTo>
                  <a:cubicBezTo>
                    <a:pt x="22541" y="6802"/>
                    <a:pt x="21921" y="4943"/>
                    <a:pt x="20388" y="4193"/>
                  </a:cubicBezTo>
                  <a:lnTo>
                    <a:pt x="12625" y="343"/>
                  </a:lnTo>
                  <a:cubicBezTo>
                    <a:pt x="12201" y="115"/>
                    <a:pt x="11736" y="1"/>
                    <a:pt x="112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7"/>
            <p:cNvSpPr/>
            <p:nvPr/>
          </p:nvSpPr>
          <p:spPr>
            <a:xfrm>
              <a:off x="1222425" y="238125"/>
              <a:ext cx="5155575" cy="5219200"/>
            </a:xfrm>
            <a:custGeom>
              <a:rect b="b" l="l" r="r" t="t"/>
              <a:pathLst>
                <a:path extrusionOk="0" h="208768" w="206223">
                  <a:moveTo>
                    <a:pt x="105852" y="64848"/>
                  </a:moveTo>
                  <a:lnTo>
                    <a:pt x="105852" y="76102"/>
                  </a:lnTo>
                  <a:lnTo>
                    <a:pt x="63870" y="76102"/>
                  </a:lnTo>
                  <a:lnTo>
                    <a:pt x="63870" y="64848"/>
                  </a:lnTo>
                  <a:close/>
                  <a:moveTo>
                    <a:pt x="118084" y="99980"/>
                  </a:moveTo>
                  <a:cubicBezTo>
                    <a:pt x="118280" y="99980"/>
                    <a:pt x="118410" y="100110"/>
                    <a:pt x="118410" y="100306"/>
                  </a:cubicBezTo>
                  <a:lnTo>
                    <a:pt x="118410" y="116583"/>
                  </a:lnTo>
                  <a:lnTo>
                    <a:pt x="104253" y="120041"/>
                  </a:lnTo>
                  <a:cubicBezTo>
                    <a:pt x="103927" y="117921"/>
                    <a:pt x="103764" y="115768"/>
                    <a:pt x="103764" y="113648"/>
                  </a:cubicBezTo>
                  <a:lnTo>
                    <a:pt x="103764" y="99980"/>
                  </a:lnTo>
                  <a:close/>
                  <a:moveTo>
                    <a:pt x="97664" y="82202"/>
                  </a:moveTo>
                  <a:lnTo>
                    <a:pt x="97664" y="113648"/>
                  </a:lnTo>
                  <a:cubicBezTo>
                    <a:pt x="97664" y="116257"/>
                    <a:pt x="97860" y="118899"/>
                    <a:pt x="98284" y="121509"/>
                  </a:cubicBezTo>
                  <a:lnTo>
                    <a:pt x="90912" y="123303"/>
                  </a:lnTo>
                  <a:cubicBezTo>
                    <a:pt x="88465" y="123890"/>
                    <a:pt x="86736" y="126076"/>
                    <a:pt x="86736" y="128620"/>
                  </a:cubicBezTo>
                  <a:lnTo>
                    <a:pt x="86736" y="145876"/>
                  </a:lnTo>
                  <a:cubicBezTo>
                    <a:pt x="79005" y="146887"/>
                    <a:pt x="71405" y="148649"/>
                    <a:pt x="64033" y="151095"/>
                  </a:cubicBezTo>
                  <a:lnTo>
                    <a:pt x="70426" y="126565"/>
                  </a:lnTo>
                  <a:cubicBezTo>
                    <a:pt x="71503" y="122357"/>
                    <a:pt x="72057" y="117986"/>
                    <a:pt x="72057" y="113648"/>
                  </a:cubicBezTo>
                  <a:lnTo>
                    <a:pt x="72057" y="82202"/>
                  </a:lnTo>
                  <a:close/>
                  <a:moveTo>
                    <a:pt x="150084" y="115181"/>
                  </a:moveTo>
                  <a:lnTo>
                    <a:pt x="150084" y="153998"/>
                  </a:lnTo>
                  <a:cubicBezTo>
                    <a:pt x="135317" y="147994"/>
                    <a:pt x="119362" y="144815"/>
                    <a:pt x="103017" y="144815"/>
                  </a:cubicBezTo>
                  <a:cubicBezTo>
                    <a:pt x="99649" y="144815"/>
                    <a:pt x="96264" y="144951"/>
                    <a:pt x="92869" y="145224"/>
                  </a:cubicBezTo>
                  <a:lnTo>
                    <a:pt x="92869" y="129109"/>
                  </a:lnTo>
                  <a:lnTo>
                    <a:pt x="150084" y="115181"/>
                  </a:lnTo>
                  <a:close/>
                  <a:moveTo>
                    <a:pt x="141212" y="0"/>
                  </a:moveTo>
                  <a:cubicBezTo>
                    <a:pt x="131817" y="0"/>
                    <a:pt x="123532" y="5969"/>
                    <a:pt x="120531" y="14744"/>
                  </a:cubicBezTo>
                  <a:cubicBezTo>
                    <a:pt x="118462" y="13695"/>
                    <a:pt x="116197" y="13166"/>
                    <a:pt x="113926" y="13166"/>
                  </a:cubicBezTo>
                  <a:cubicBezTo>
                    <a:pt x="111039" y="13166"/>
                    <a:pt x="108142" y="14021"/>
                    <a:pt x="105623" y="15755"/>
                  </a:cubicBezTo>
                  <a:cubicBezTo>
                    <a:pt x="102100" y="10308"/>
                    <a:pt x="96033" y="6981"/>
                    <a:pt x="89476" y="6981"/>
                  </a:cubicBezTo>
                  <a:cubicBezTo>
                    <a:pt x="82333" y="6981"/>
                    <a:pt x="75776" y="10960"/>
                    <a:pt x="72482" y="17223"/>
                  </a:cubicBezTo>
                  <a:cubicBezTo>
                    <a:pt x="70910" y="16742"/>
                    <a:pt x="69298" y="16516"/>
                    <a:pt x="67663" y="16516"/>
                  </a:cubicBezTo>
                  <a:cubicBezTo>
                    <a:pt x="67194" y="16516"/>
                    <a:pt x="66723" y="16535"/>
                    <a:pt x="66251" y="16571"/>
                  </a:cubicBezTo>
                  <a:cubicBezTo>
                    <a:pt x="58324" y="17289"/>
                    <a:pt x="51964" y="23780"/>
                    <a:pt x="51442" y="31707"/>
                  </a:cubicBezTo>
                  <a:cubicBezTo>
                    <a:pt x="50781" y="41404"/>
                    <a:pt x="58521" y="49140"/>
                    <a:pt x="67693" y="49140"/>
                  </a:cubicBezTo>
                  <a:cubicBezTo>
                    <a:pt x="68486" y="49140"/>
                    <a:pt x="69290" y="49082"/>
                    <a:pt x="70100" y="48962"/>
                  </a:cubicBezTo>
                  <a:lnTo>
                    <a:pt x="70100" y="58748"/>
                  </a:lnTo>
                  <a:lnTo>
                    <a:pt x="63217" y="58748"/>
                  </a:lnTo>
                  <a:cubicBezTo>
                    <a:pt x="60184" y="58748"/>
                    <a:pt x="57737" y="61195"/>
                    <a:pt x="57737" y="64196"/>
                  </a:cubicBezTo>
                  <a:lnTo>
                    <a:pt x="57737" y="76722"/>
                  </a:lnTo>
                  <a:cubicBezTo>
                    <a:pt x="57737" y="79756"/>
                    <a:pt x="60184" y="82202"/>
                    <a:pt x="63217" y="82202"/>
                  </a:cubicBezTo>
                  <a:lnTo>
                    <a:pt x="65958" y="82202"/>
                  </a:lnTo>
                  <a:lnTo>
                    <a:pt x="65958" y="113648"/>
                  </a:lnTo>
                  <a:cubicBezTo>
                    <a:pt x="65958" y="117497"/>
                    <a:pt x="65468" y="121313"/>
                    <a:pt x="64490" y="125032"/>
                  </a:cubicBezTo>
                  <a:lnTo>
                    <a:pt x="57052" y="153640"/>
                  </a:lnTo>
                  <a:cubicBezTo>
                    <a:pt x="49060" y="156804"/>
                    <a:pt x="41395" y="160849"/>
                    <a:pt x="34153" y="165676"/>
                  </a:cubicBezTo>
                  <a:cubicBezTo>
                    <a:pt x="32718" y="166622"/>
                    <a:pt x="32359" y="168514"/>
                    <a:pt x="33305" y="169917"/>
                  </a:cubicBezTo>
                  <a:cubicBezTo>
                    <a:pt x="33880" y="170800"/>
                    <a:pt x="34856" y="171282"/>
                    <a:pt x="35850" y="171282"/>
                  </a:cubicBezTo>
                  <a:cubicBezTo>
                    <a:pt x="36435" y="171282"/>
                    <a:pt x="37026" y="171115"/>
                    <a:pt x="37546" y="170765"/>
                  </a:cubicBezTo>
                  <a:cubicBezTo>
                    <a:pt x="57508" y="157436"/>
                    <a:pt x="80348" y="150932"/>
                    <a:pt x="103056" y="150932"/>
                  </a:cubicBezTo>
                  <a:cubicBezTo>
                    <a:pt x="139756" y="150932"/>
                    <a:pt x="176110" y="167922"/>
                    <a:pt x="199405" y="200547"/>
                  </a:cubicBezTo>
                  <a:cubicBezTo>
                    <a:pt x="199829" y="201101"/>
                    <a:pt x="199634" y="201656"/>
                    <a:pt x="199503" y="201917"/>
                  </a:cubicBezTo>
                  <a:cubicBezTo>
                    <a:pt x="199373" y="202211"/>
                    <a:pt x="199014" y="202667"/>
                    <a:pt x="198329" y="202667"/>
                  </a:cubicBezTo>
                  <a:lnTo>
                    <a:pt x="7894" y="202667"/>
                  </a:lnTo>
                  <a:cubicBezTo>
                    <a:pt x="7209" y="202667"/>
                    <a:pt x="6850" y="202211"/>
                    <a:pt x="6720" y="201917"/>
                  </a:cubicBezTo>
                  <a:cubicBezTo>
                    <a:pt x="6589" y="201656"/>
                    <a:pt x="6394" y="201101"/>
                    <a:pt x="6818" y="200547"/>
                  </a:cubicBezTo>
                  <a:cubicBezTo>
                    <a:pt x="12461" y="192620"/>
                    <a:pt x="19083" y="185411"/>
                    <a:pt x="26488" y="179116"/>
                  </a:cubicBezTo>
                  <a:cubicBezTo>
                    <a:pt x="27760" y="178039"/>
                    <a:pt x="27923" y="176082"/>
                    <a:pt x="26846" y="174810"/>
                  </a:cubicBezTo>
                  <a:cubicBezTo>
                    <a:pt x="26230" y="174103"/>
                    <a:pt x="25363" y="173739"/>
                    <a:pt x="24490" y="173739"/>
                  </a:cubicBezTo>
                  <a:cubicBezTo>
                    <a:pt x="23791" y="173739"/>
                    <a:pt x="23088" y="173972"/>
                    <a:pt x="22508" y="174451"/>
                  </a:cubicBezTo>
                  <a:cubicBezTo>
                    <a:pt x="14744" y="181105"/>
                    <a:pt x="7796" y="188673"/>
                    <a:pt x="1860" y="196991"/>
                  </a:cubicBezTo>
                  <a:cubicBezTo>
                    <a:pt x="229" y="199275"/>
                    <a:pt x="0" y="202243"/>
                    <a:pt x="1272" y="204722"/>
                  </a:cubicBezTo>
                  <a:cubicBezTo>
                    <a:pt x="2577" y="207234"/>
                    <a:pt x="5089" y="208767"/>
                    <a:pt x="7894" y="208767"/>
                  </a:cubicBezTo>
                  <a:lnTo>
                    <a:pt x="198329" y="208767"/>
                  </a:lnTo>
                  <a:cubicBezTo>
                    <a:pt x="201134" y="208767"/>
                    <a:pt x="203646" y="207234"/>
                    <a:pt x="204951" y="204722"/>
                  </a:cubicBezTo>
                  <a:cubicBezTo>
                    <a:pt x="206223" y="202243"/>
                    <a:pt x="205995" y="199275"/>
                    <a:pt x="204364" y="196991"/>
                  </a:cubicBezTo>
                  <a:cubicBezTo>
                    <a:pt x="192099" y="179801"/>
                    <a:pt x="175365" y="165742"/>
                    <a:pt x="156184" y="156673"/>
                  </a:cubicBezTo>
                  <a:lnTo>
                    <a:pt x="156184" y="114365"/>
                  </a:lnTo>
                  <a:cubicBezTo>
                    <a:pt x="156184" y="111267"/>
                    <a:pt x="153658" y="108887"/>
                    <a:pt x="150720" y="108887"/>
                  </a:cubicBezTo>
                  <a:cubicBezTo>
                    <a:pt x="150287" y="108887"/>
                    <a:pt x="149844" y="108939"/>
                    <a:pt x="149399" y="109048"/>
                  </a:cubicBezTo>
                  <a:lnTo>
                    <a:pt x="124543" y="115116"/>
                  </a:lnTo>
                  <a:lnTo>
                    <a:pt x="124543" y="100306"/>
                  </a:lnTo>
                  <a:cubicBezTo>
                    <a:pt x="124543" y="96751"/>
                    <a:pt x="121640" y="93880"/>
                    <a:pt x="118084" y="93880"/>
                  </a:cubicBezTo>
                  <a:lnTo>
                    <a:pt x="103764" y="93880"/>
                  </a:lnTo>
                  <a:lnTo>
                    <a:pt x="103764" y="82202"/>
                  </a:lnTo>
                  <a:lnTo>
                    <a:pt x="106504" y="82202"/>
                  </a:lnTo>
                  <a:cubicBezTo>
                    <a:pt x="109538" y="82202"/>
                    <a:pt x="111984" y="79756"/>
                    <a:pt x="111984" y="76722"/>
                  </a:cubicBezTo>
                  <a:lnTo>
                    <a:pt x="111984" y="64196"/>
                  </a:lnTo>
                  <a:cubicBezTo>
                    <a:pt x="111984" y="61195"/>
                    <a:pt x="109538" y="58716"/>
                    <a:pt x="106504" y="58716"/>
                  </a:cubicBezTo>
                  <a:lnTo>
                    <a:pt x="99621" y="58716"/>
                  </a:lnTo>
                  <a:lnTo>
                    <a:pt x="99621" y="50952"/>
                  </a:lnTo>
                  <a:cubicBezTo>
                    <a:pt x="103862" y="50626"/>
                    <a:pt x="107809" y="48669"/>
                    <a:pt x="110647" y="45472"/>
                  </a:cubicBezTo>
                  <a:cubicBezTo>
                    <a:pt x="116323" y="49517"/>
                    <a:pt x="124608" y="51833"/>
                    <a:pt x="133448" y="51833"/>
                  </a:cubicBezTo>
                  <a:cubicBezTo>
                    <a:pt x="137004" y="51833"/>
                    <a:pt x="140461" y="51474"/>
                    <a:pt x="143756" y="50757"/>
                  </a:cubicBezTo>
                  <a:cubicBezTo>
                    <a:pt x="145387" y="50398"/>
                    <a:pt x="146431" y="48734"/>
                    <a:pt x="146072" y="47103"/>
                  </a:cubicBezTo>
                  <a:cubicBezTo>
                    <a:pt x="145764" y="45676"/>
                    <a:pt x="144520" y="44705"/>
                    <a:pt x="143122" y="44705"/>
                  </a:cubicBezTo>
                  <a:cubicBezTo>
                    <a:pt x="142891" y="44705"/>
                    <a:pt x="142655" y="44731"/>
                    <a:pt x="142419" y="44787"/>
                  </a:cubicBezTo>
                  <a:cubicBezTo>
                    <a:pt x="139581" y="45407"/>
                    <a:pt x="136547" y="45733"/>
                    <a:pt x="133448" y="45733"/>
                  </a:cubicBezTo>
                  <a:cubicBezTo>
                    <a:pt x="125717" y="45733"/>
                    <a:pt x="118378" y="43645"/>
                    <a:pt x="113811" y="40220"/>
                  </a:cubicBezTo>
                  <a:cubicBezTo>
                    <a:pt x="112812" y="39457"/>
                    <a:pt x="111648" y="39090"/>
                    <a:pt x="110499" y="39090"/>
                  </a:cubicBezTo>
                  <a:cubicBezTo>
                    <a:pt x="108947" y="39090"/>
                    <a:pt x="107423" y="39761"/>
                    <a:pt x="106374" y="41036"/>
                  </a:cubicBezTo>
                  <a:cubicBezTo>
                    <a:pt x="104384" y="43482"/>
                    <a:pt x="101448" y="44885"/>
                    <a:pt x="98316" y="44885"/>
                  </a:cubicBezTo>
                  <a:lnTo>
                    <a:pt x="98284" y="44885"/>
                  </a:lnTo>
                  <a:cubicBezTo>
                    <a:pt x="97012" y="44885"/>
                    <a:pt x="95805" y="45407"/>
                    <a:pt x="94891" y="46288"/>
                  </a:cubicBezTo>
                  <a:cubicBezTo>
                    <a:pt x="94011" y="47201"/>
                    <a:pt x="93521" y="48375"/>
                    <a:pt x="93521" y="49647"/>
                  </a:cubicBezTo>
                  <a:lnTo>
                    <a:pt x="93521" y="58716"/>
                  </a:lnTo>
                  <a:lnTo>
                    <a:pt x="76233" y="58716"/>
                  </a:lnTo>
                  <a:lnTo>
                    <a:pt x="76233" y="47299"/>
                  </a:lnTo>
                  <a:cubicBezTo>
                    <a:pt x="76233" y="44612"/>
                    <a:pt x="74026" y="42513"/>
                    <a:pt x="71482" y="42513"/>
                  </a:cubicBezTo>
                  <a:cubicBezTo>
                    <a:pt x="71093" y="42513"/>
                    <a:pt x="70695" y="42563"/>
                    <a:pt x="70296" y="42667"/>
                  </a:cubicBezTo>
                  <a:cubicBezTo>
                    <a:pt x="69407" y="42904"/>
                    <a:pt x="68522" y="43016"/>
                    <a:pt x="67655" y="43016"/>
                  </a:cubicBezTo>
                  <a:cubicBezTo>
                    <a:pt x="61973" y="43016"/>
                    <a:pt x="57117" y="38183"/>
                    <a:pt x="57542" y="32098"/>
                  </a:cubicBezTo>
                  <a:cubicBezTo>
                    <a:pt x="57868" y="27172"/>
                    <a:pt x="61847" y="23127"/>
                    <a:pt x="66773" y="22671"/>
                  </a:cubicBezTo>
                  <a:cubicBezTo>
                    <a:pt x="67070" y="22647"/>
                    <a:pt x="67364" y="22635"/>
                    <a:pt x="67656" y="22635"/>
                  </a:cubicBezTo>
                  <a:cubicBezTo>
                    <a:pt x="68970" y="22635"/>
                    <a:pt x="70237" y="22875"/>
                    <a:pt x="71438" y="23356"/>
                  </a:cubicBezTo>
                  <a:cubicBezTo>
                    <a:pt x="72013" y="23585"/>
                    <a:pt x="72604" y="23693"/>
                    <a:pt x="73184" y="23693"/>
                  </a:cubicBezTo>
                  <a:cubicBezTo>
                    <a:pt x="75003" y="23693"/>
                    <a:pt x="76713" y="22625"/>
                    <a:pt x="77505" y="20844"/>
                  </a:cubicBezTo>
                  <a:cubicBezTo>
                    <a:pt x="79625" y="16147"/>
                    <a:pt x="84323" y="13081"/>
                    <a:pt x="89476" y="13081"/>
                  </a:cubicBezTo>
                  <a:cubicBezTo>
                    <a:pt x="94304" y="13081"/>
                    <a:pt x="98741" y="15723"/>
                    <a:pt x="101024" y="19996"/>
                  </a:cubicBezTo>
                  <a:cubicBezTo>
                    <a:pt x="101894" y="21637"/>
                    <a:pt x="103543" y="22523"/>
                    <a:pt x="105223" y="22523"/>
                  </a:cubicBezTo>
                  <a:cubicBezTo>
                    <a:pt x="106315" y="22523"/>
                    <a:pt x="107419" y="22150"/>
                    <a:pt x="108331" y="21366"/>
                  </a:cubicBezTo>
                  <a:cubicBezTo>
                    <a:pt x="109923" y="19988"/>
                    <a:pt x="111918" y="19278"/>
                    <a:pt x="113927" y="19278"/>
                  </a:cubicBezTo>
                  <a:cubicBezTo>
                    <a:pt x="115581" y="19278"/>
                    <a:pt x="117246" y="19759"/>
                    <a:pt x="118704" y="20746"/>
                  </a:cubicBezTo>
                  <a:cubicBezTo>
                    <a:pt x="119520" y="21297"/>
                    <a:pt x="120424" y="21551"/>
                    <a:pt x="121313" y="21551"/>
                  </a:cubicBezTo>
                  <a:cubicBezTo>
                    <a:pt x="123372" y="21551"/>
                    <a:pt x="125343" y="20184"/>
                    <a:pt x="125913" y="17974"/>
                  </a:cubicBezTo>
                  <a:cubicBezTo>
                    <a:pt x="127707" y="10993"/>
                    <a:pt x="134003" y="6133"/>
                    <a:pt x="141212" y="6133"/>
                  </a:cubicBezTo>
                  <a:cubicBezTo>
                    <a:pt x="148192" y="6133"/>
                    <a:pt x="154423" y="10797"/>
                    <a:pt x="156347" y="17484"/>
                  </a:cubicBezTo>
                  <a:cubicBezTo>
                    <a:pt x="157163" y="20192"/>
                    <a:pt x="159674" y="22084"/>
                    <a:pt x="162512" y="22084"/>
                  </a:cubicBezTo>
                  <a:lnTo>
                    <a:pt x="173407" y="22084"/>
                  </a:lnTo>
                  <a:cubicBezTo>
                    <a:pt x="175691" y="22084"/>
                    <a:pt x="177713" y="23976"/>
                    <a:pt x="177681" y="26259"/>
                  </a:cubicBezTo>
                  <a:cubicBezTo>
                    <a:pt x="177648" y="28477"/>
                    <a:pt x="175789" y="30304"/>
                    <a:pt x="173570" y="30304"/>
                  </a:cubicBezTo>
                  <a:lnTo>
                    <a:pt x="163360" y="30304"/>
                  </a:lnTo>
                  <a:cubicBezTo>
                    <a:pt x="160490" y="30304"/>
                    <a:pt x="158043" y="32131"/>
                    <a:pt x="157228" y="34903"/>
                  </a:cubicBezTo>
                  <a:cubicBezTo>
                    <a:pt x="156739" y="36502"/>
                    <a:pt x="155630" y="38100"/>
                    <a:pt x="153933" y="39535"/>
                  </a:cubicBezTo>
                  <a:cubicBezTo>
                    <a:pt x="152661" y="40644"/>
                    <a:pt x="152531" y="42569"/>
                    <a:pt x="153607" y="43841"/>
                  </a:cubicBezTo>
                  <a:cubicBezTo>
                    <a:pt x="154218" y="44542"/>
                    <a:pt x="155077" y="44907"/>
                    <a:pt x="155939" y="44907"/>
                  </a:cubicBezTo>
                  <a:cubicBezTo>
                    <a:pt x="156640" y="44907"/>
                    <a:pt x="157342" y="44665"/>
                    <a:pt x="157913" y="44167"/>
                  </a:cubicBezTo>
                  <a:cubicBezTo>
                    <a:pt x="160523" y="41917"/>
                    <a:pt x="162284" y="39372"/>
                    <a:pt x="163067" y="36632"/>
                  </a:cubicBezTo>
                  <a:cubicBezTo>
                    <a:pt x="163132" y="36502"/>
                    <a:pt x="163230" y="36404"/>
                    <a:pt x="163360" y="36404"/>
                  </a:cubicBezTo>
                  <a:lnTo>
                    <a:pt x="173570" y="36404"/>
                  </a:lnTo>
                  <a:cubicBezTo>
                    <a:pt x="179116" y="36404"/>
                    <a:pt x="183683" y="31902"/>
                    <a:pt x="183780" y="26389"/>
                  </a:cubicBezTo>
                  <a:cubicBezTo>
                    <a:pt x="183911" y="20583"/>
                    <a:pt x="179018" y="15984"/>
                    <a:pt x="173407" y="15984"/>
                  </a:cubicBezTo>
                  <a:lnTo>
                    <a:pt x="162512" y="15984"/>
                  </a:lnTo>
                  <a:cubicBezTo>
                    <a:pt x="162382" y="15984"/>
                    <a:pt x="162284" y="15886"/>
                    <a:pt x="162251" y="15755"/>
                  </a:cubicBezTo>
                  <a:cubicBezTo>
                    <a:pt x="159544" y="6491"/>
                    <a:pt x="150900" y="0"/>
                    <a:pt x="1412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 name="Google Shape;267;p27"/>
          <p:cNvGrpSpPr/>
          <p:nvPr/>
        </p:nvGrpSpPr>
        <p:grpSpPr>
          <a:xfrm>
            <a:off x="857263" y="1371744"/>
            <a:ext cx="1010403" cy="2847406"/>
            <a:chOff x="713225" y="1371744"/>
            <a:chExt cx="1010403" cy="2847406"/>
          </a:xfrm>
        </p:grpSpPr>
        <p:grpSp>
          <p:nvGrpSpPr>
            <p:cNvPr id="268" name="Google Shape;268;p27"/>
            <p:cNvGrpSpPr/>
            <p:nvPr/>
          </p:nvGrpSpPr>
          <p:grpSpPr>
            <a:xfrm>
              <a:off x="713225" y="3190150"/>
              <a:ext cx="1010400" cy="1029000"/>
              <a:chOff x="957001" y="1695575"/>
              <a:chExt cx="1595704" cy="1029000"/>
            </a:xfrm>
          </p:grpSpPr>
          <p:sp>
            <p:nvSpPr>
              <p:cNvPr id="269" name="Google Shape;269;p27"/>
              <p:cNvSpPr txBox="1"/>
              <p:nvPr/>
            </p:nvSpPr>
            <p:spPr>
              <a:xfrm>
                <a:off x="957005" y="1695575"/>
                <a:ext cx="1595700" cy="432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solidFill>
                      <a:schemeClr val="dk1"/>
                    </a:solidFill>
                    <a:latin typeface="Fira Sans Extra Condensed SemiBold"/>
                    <a:ea typeface="Fira Sans Extra Condensed SemiBold"/>
                    <a:cs typeface="Fira Sans Extra Condensed SemiBold"/>
                    <a:sym typeface="Fira Sans Extra Condensed SemiBold"/>
                  </a:rPr>
                  <a:t>Project</a:t>
                </a:r>
                <a:endParaRPr sz="1600">
                  <a:solidFill>
                    <a:schemeClr val="dk1"/>
                  </a:solidFill>
                  <a:latin typeface="Fira Sans Extra Condensed SemiBold"/>
                  <a:ea typeface="Fira Sans Extra Condensed SemiBold"/>
                  <a:cs typeface="Fira Sans Extra Condensed SemiBold"/>
                  <a:sym typeface="Fira Sans Extra Condensed SemiBold"/>
                </a:endParaRPr>
              </a:p>
              <a:p>
                <a:pPr indent="0" lvl="0" marL="0" rtl="0" algn="ctr">
                  <a:spcBef>
                    <a:spcPts val="0"/>
                  </a:spcBef>
                  <a:spcAft>
                    <a:spcPts val="0"/>
                  </a:spcAft>
                  <a:buNone/>
                </a:pPr>
                <a:r>
                  <a:rPr lang="en" sz="1600">
                    <a:solidFill>
                      <a:schemeClr val="dk1"/>
                    </a:solidFill>
                    <a:latin typeface="Fira Sans Extra Condensed SemiBold"/>
                    <a:ea typeface="Fira Sans Extra Condensed SemiBold"/>
                    <a:cs typeface="Fira Sans Extra Condensed SemiBold"/>
                    <a:sym typeface="Fira Sans Extra Condensed SemiBold"/>
                  </a:rPr>
                  <a:t>Objective</a:t>
                </a:r>
                <a:endParaRPr sz="160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270" name="Google Shape;270;p27"/>
              <p:cNvSpPr txBox="1"/>
              <p:nvPr/>
            </p:nvSpPr>
            <p:spPr>
              <a:xfrm>
                <a:off x="957001" y="2127575"/>
                <a:ext cx="1595700" cy="597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t/>
                </a:r>
                <a:endParaRPr sz="1200">
                  <a:solidFill>
                    <a:schemeClr val="dk1"/>
                  </a:solidFill>
                  <a:latin typeface="Roboto"/>
                  <a:ea typeface="Roboto"/>
                  <a:cs typeface="Roboto"/>
                  <a:sym typeface="Roboto"/>
                </a:endParaRPr>
              </a:p>
            </p:txBody>
          </p:sp>
        </p:grpSp>
        <p:sp>
          <p:nvSpPr>
            <p:cNvPr id="271" name="Google Shape;271;p27"/>
            <p:cNvSpPr txBox="1"/>
            <p:nvPr/>
          </p:nvSpPr>
          <p:spPr>
            <a:xfrm>
              <a:off x="713228" y="1371744"/>
              <a:ext cx="1010400" cy="432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01</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grpSp>
      <p:grpSp>
        <p:nvGrpSpPr>
          <p:cNvPr id="272" name="Google Shape;272;p27"/>
          <p:cNvGrpSpPr/>
          <p:nvPr/>
        </p:nvGrpSpPr>
        <p:grpSpPr>
          <a:xfrm>
            <a:off x="4011473" y="1371744"/>
            <a:ext cx="1201119" cy="2847406"/>
            <a:chOff x="5184598" y="1371744"/>
            <a:chExt cx="1201119" cy="2847406"/>
          </a:xfrm>
        </p:grpSpPr>
        <p:grpSp>
          <p:nvGrpSpPr>
            <p:cNvPr id="273" name="Google Shape;273;p27"/>
            <p:cNvGrpSpPr/>
            <p:nvPr/>
          </p:nvGrpSpPr>
          <p:grpSpPr>
            <a:xfrm>
              <a:off x="5184598" y="3190150"/>
              <a:ext cx="1201119" cy="1029000"/>
              <a:chOff x="957001" y="1695575"/>
              <a:chExt cx="1896903" cy="1029000"/>
            </a:xfrm>
          </p:grpSpPr>
          <p:sp>
            <p:nvSpPr>
              <p:cNvPr id="274" name="Google Shape;274;p27"/>
              <p:cNvSpPr txBox="1"/>
              <p:nvPr/>
            </p:nvSpPr>
            <p:spPr>
              <a:xfrm>
                <a:off x="957005" y="1695575"/>
                <a:ext cx="1896900" cy="432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solidFill>
                      <a:schemeClr val="dk1"/>
                    </a:solidFill>
                    <a:latin typeface="Fira Sans Extra Condensed SemiBold"/>
                    <a:ea typeface="Fira Sans Extra Condensed SemiBold"/>
                    <a:cs typeface="Fira Sans Extra Condensed SemiBold"/>
                    <a:sym typeface="Fira Sans Extra Condensed SemiBold"/>
                  </a:rPr>
                  <a:t>Exploratory</a:t>
                </a:r>
                <a:r>
                  <a:rPr lang="en" sz="1600">
                    <a:solidFill>
                      <a:schemeClr val="dk1"/>
                    </a:solidFill>
                    <a:latin typeface="Fira Sans Extra Condensed SemiBold"/>
                    <a:ea typeface="Fira Sans Extra Condensed SemiBold"/>
                    <a:cs typeface="Fira Sans Extra Condensed SemiBold"/>
                    <a:sym typeface="Fira Sans Extra Condensed SemiBold"/>
                  </a:rPr>
                  <a:t> Analysis</a:t>
                </a:r>
                <a:endParaRPr sz="160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275" name="Google Shape;275;p27"/>
              <p:cNvSpPr txBox="1"/>
              <p:nvPr/>
            </p:nvSpPr>
            <p:spPr>
              <a:xfrm>
                <a:off x="957001" y="2127575"/>
                <a:ext cx="1595700" cy="597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sz="1200">
                  <a:solidFill>
                    <a:schemeClr val="dk1"/>
                  </a:solidFill>
                  <a:latin typeface="Roboto"/>
                  <a:ea typeface="Roboto"/>
                  <a:cs typeface="Roboto"/>
                  <a:sym typeface="Roboto"/>
                </a:endParaRPr>
              </a:p>
            </p:txBody>
          </p:sp>
        </p:grpSp>
        <p:sp>
          <p:nvSpPr>
            <p:cNvPr id="276" name="Google Shape;276;p27"/>
            <p:cNvSpPr txBox="1"/>
            <p:nvPr/>
          </p:nvSpPr>
          <p:spPr>
            <a:xfrm>
              <a:off x="5184600" y="1371744"/>
              <a:ext cx="1010400" cy="432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03</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grpSp>
      <p:grpSp>
        <p:nvGrpSpPr>
          <p:cNvPr id="277" name="Google Shape;277;p27"/>
          <p:cNvGrpSpPr/>
          <p:nvPr/>
        </p:nvGrpSpPr>
        <p:grpSpPr>
          <a:xfrm>
            <a:off x="5588591" y="1371744"/>
            <a:ext cx="1201128" cy="2847406"/>
            <a:chOff x="6302441" y="1371744"/>
            <a:chExt cx="1201128" cy="2847406"/>
          </a:xfrm>
        </p:grpSpPr>
        <p:grpSp>
          <p:nvGrpSpPr>
            <p:cNvPr id="278" name="Google Shape;278;p27"/>
            <p:cNvGrpSpPr/>
            <p:nvPr/>
          </p:nvGrpSpPr>
          <p:grpSpPr>
            <a:xfrm>
              <a:off x="6302441" y="3190150"/>
              <a:ext cx="1201128" cy="1029000"/>
              <a:chOff x="957001" y="1695575"/>
              <a:chExt cx="1896916" cy="1029000"/>
            </a:xfrm>
          </p:grpSpPr>
          <p:sp>
            <p:nvSpPr>
              <p:cNvPr id="279" name="Google Shape;279;p27"/>
              <p:cNvSpPr txBox="1"/>
              <p:nvPr/>
            </p:nvSpPr>
            <p:spPr>
              <a:xfrm>
                <a:off x="957018" y="1695575"/>
                <a:ext cx="1896900" cy="432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solidFill>
                      <a:schemeClr val="dk1"/>
                    </a:solidFill>
                    <a:latin typeface="Fira Sans Extra Condensed SemiBold"/>
                    <a:ea typeface="Fira Sans Extra Condensed SemiBold"/>
                    <a:cs typeface="Fira Sans Extra Condensed SemiBold"/>
                    <a:sym typeface="Fira Sans Extra Condensed SemiBold"/>
                  </a:rPr>
                  <a:t>Models Processing</a:t>
                </a:r>
                <a:endParaRPr sz="160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280" name="Google Shape;280;p27"/>
              <p:cNvSpPr txBox="1"/>
              <p:nvPr/>
            </p:nvSpPr>
            <p:spPr>
              <a:xfrm>
                <a:off x="957001" y="2127575"/>
                <a:ext cx="1595700" cy="597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t/>
                </a:r>
                <a:endParaRPr sz="1200">
                  <a:solidFill>
                    <a:schemeClr val="dk1"/>
                  </a:solidFill>
                  <a:latin typeface="Roboto"/>
                  <a:ea typeface="Roboto"/>
                  <a:cs typeface="Roboto"/>
                  <a:sym typeface="Roboto"/>
                </a:endParaRPr>
              </a:p>
            </p:txBody>
          </p:sp>
        </p:grpSp>
        <p:sp>
          <p:nvSpPr>
            <p:cNvPr id="281" name="Google Shape;281;p27"/>
            <p:cNvSpPr txBox="1"/>
            <p:nvPr/>
          </p:nvSpPr>
          <p:spPr>
            <a:xfrm>
              <a:off x="6302444" y="1371744"/>
              <a:ext cx="1010400" cy="432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04</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grpSp>
      <p:grpSp>
        <p:nvGrpSpPr>
          <p:cNvPr id="282" name="Google Shape;282;p27"/>
          <p:cNvGrpSpPr/>
          <p:nvPr/>
        </p:nvGrpSpPr>
        <p:grpSpPr>
          <a:xfrm>
            <a:off x="7165725" y="1371744"/>
            <a:ext cx="1010424" cy="2847406"/>
            <a:chOff x="7420262" y="1371744"/>
            <a:chExt cx="1010424" cy="2847406"/>
          </a:xfrm>
        </p:grpSpPr>
        <p:grpSp>
          <p:nvGrpSpPr>
            <p:cNvPr id="283" name="Google Shape;283;p27"/>
            <p:cNvGrpSpPr/>
            <p:nvPr/>
          </p:nvGrpSpPr>
          <p:grpSpPr>
            <a:xfrm>
              <a:off x="7420262" y="3143625"/>
              <a:ext cx="1010419" cy="1075525"/>
              <a:chOff x="956967" y="1649050"/>
              <a:chExt cx="1595734" cy="1075525"/>
            </a:xfrm>
          </p:grpSpPr>
          <p:sp>
            <p:nvSpPr>
              <p:cNvPr id="284" name="Google Shape;284;p27"/>
              <p:cNvSpPr txBox="1"/>
              <p:nvPr/>
            </p:nvSpPr>
            <p:spPr>
              <a:xfrm>
                <a:off x="956967" y="1649050"/>
                <a:ext cx="1595700" cy="8142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solidFill>
                      <a:schemeClr val="dk1"/>
                    </a:solidFill>
                    <a:latin typeface="Fira Sans Extra Condensed SemiBold"/>
                    <a:ea typeface="Fira Sans Extra Condensed SemiBold"/>
                    <a:cs typeface="Fira Sans Extra Condensed SemiBold"/>
                    <a:sym typeface="Fira Sans Extra Condensed SemiBold"/>
                  </a:rPr>
                  <a:t>Final Model</a:t>
                </a:r>
                <a:endParaRPr sz="1600">
                  <a:solidFill>
                    <a:schemeClr val="dk1"/>
                  </a:solidFill>
                  <a:latin typeface="Fira Sans Extra Condensed SemiBold"/>
                  <a:ea typeface="Fira Sans Extra Condensed SemiBold"/>
                  <a:cs typeface="Fira Sans Extra Condensed SemiBold"/>
                  <a:sym typeface="Fira Sans Extra Condensed SemiBold"/>
                </a:endParaRPr>
              </a:p>
              <a:p>
                <a:pPr indent="0" lvl="0" marL="0" rtl="0" algn="ctr">
                  <a:spcBef>
                    <a:spcPts val="0"/>
                  </a:spcBef>
                  <a:spcAft>
                    <a:spcPts val="0"/>
                  </a:spcAft>
                  <a:buNone/>
                </a:pPr>
                <a:r>
                  <a:rPr lang="en" sz="1600">
                    <a:solidFill>
                      <a:schemeClr val="dk1"/>
                    </a:solidFill>
                    <a:latin typeface="Fira Sans Extra Condensed SemiBold"/>
                    <a:ea typeface="Fira Sans Extra Condensed SemiBold"/>
                    <a:cs typeface="Fira Sans Extra Condensed SemiBold"/>
                    <a:sym typeface="Fira Sans Extra Condensed SemiBold"/>
                  </a:rPr>
                  <a:t> &amp;</a:t>
                </a:r>
                <a:endParaRPr sz="1600">
                  <a:solidFill>
                    <a:schemeClr val="dk1"/>
                  </a:solidFill>
                  <a:latin typeface="Fira Sans Extra Condensed SemiBold"/>
                  <a:ea typeface="Fira Sans Extra Condensed SemiBold"/>
                  <a:cs typeface="Fira Sans Extra Condensed SemiBold"/>
                  <a:sym typeface="Fira Sans Extra Condensed SemiBold"/>
                </a:endParaRPr>
              </a:p>
              <a:p>
                <a:pPr indent="0" lvl="0" marL="0" rtl="0" algn="ctr">
                  <a:spcBef>
                    <a:spcPts val="0"/>
                  </a:spcBef>
                  <a:spcAft>
                    <a:spcPts val="0"/>
                  </a:spcAft>
                  <a:buNone/>
                </a:pPr>
                <a:r>
                  <a:rPr lang="en" sz="1600">
                    <a:solidFill>
                      <a:schemeClr val="dk1"/>
                    </a:solidFill>
                    <a:latin typeface="Fira Sans Extra Condensed SemiBold"/>
                    <a:ea typeface="Fira Sans Extra Condensed SemiBold"/>
                    <a:cs typeface="Fira Sans Extra Condensed SemiBold"/>
                    <a:sym typeface="Fira Sans Extra Condensed SemiBold"/>
                  </a:rPr>
                  <a:t> Forecast</a:t>
                </a:r>
                <a:endParaRPr sz="160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285" name="Google Shape;285;p27"/>
              <p:cNvSpPr txBox="1"/>
              <p:nvPr/>
            </p:nvSpPr>
            <p:spPr>
              <a:xfrm>
                <a:off x="957001" y="2127575"/>
                <a:ext cx="1595700" cy="597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p:txBody>
          </p:sp>
        </p:grpSp>
        <p:sp>
          <p:nvSpPr>
            <p:cNvPr id="286" name="Google Shape;286;p27"/>
            <p:cNvSpPr txBox="1"/>
            <p:nvPr/>
          </p:nvSpPr>
          <p:spPr>
            <a:xfrm>
              <a:off x="7420287" y="1371744"/>
              <a:ext cx="1010400" cy="432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05</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grpSp>
      <p:grpSp>
        <p:nvGrpSpPr>
          <p:cNvPr id="287" name="Google Shape;287;p27"/>
          <p:cNvGrpSpPr/>
          <p:nvPr/>
        </p:nvGrpSpPr>
        <p:grpSpPr>
          <a:xfrm>
            <a:off x="2454099" y="1371744"/>
            <a:ext cx="1120954" cy="2847406"/>
            <a:chOff x="1831061" y="1371744"/>
            <a:chExt cx="1120954" cy="2847406"/>
          </a:xfrm>
        </p:grpSpPr>
        <p:sp>
          <p:nvSpPr>
            <p:cNvPr id="288" name="Google Shape;288;p27"/>
            <p:cNvSpPr txBox="1"/>
            <p:nvPr/>
          </p:nvSpPr>
          <p:spPr>
            <a:xfrm>
              <a:off x="1831071" y="1371744"/>
              <a:ext cx="1010400" cy="432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02</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grpSp>
          <p:nvGrpSpPr>
            <p:cNvPr id="289" name="Google Shape;289;p27"/>
            <p:cNvGrpSpPr/>
            <p:nvPr/>
          </p:nvGrpSpPr>
          <p:grpSpPr>
            <a:xfrm>
              <a:off x="1831061" y="3190150"/>
              <a:ext cx="1120954" cy="1029000"/>
              <a:chOff x="956990" y="1695575"/>
              <a:chExt cx="1770300" cy="1029000"/>
            </a:xfrm>
          </p:grpSpPr>
          <p:sp>
            <p:nvSpPr>
              <p:cNvPr id="290" name="Google Shape;290;p27"/>
              <p:cNvSpPr txBox="1"/>
              <p:nvPr/>
            </p:nvSpPr>
            <p:spPr>
              <a:xfrm>
                <a:off x="957001" y="2127575"/>
                <a:ext cx="1595700" cy="597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t/>
                </a:r>
                <a:endParaRPr sz="1200">
                  <a:solidFill>
                    <a:schemeClr val="dk1"/>
                  </a:solidFill>
                  <a:latin typeface="Roboto"/>
                  <a:ea typeface="Roboto"/>
                  <a:cs typeface="Roboto"/>
                  <a:sym typeface="Roboto"/>
                </a:endParaRPr>
              </a:p>
            </p:txBody>
          </p:sp>
          <p:sp>
            <p:nvSpPr>
              <p:cNvPr id="291" name="Google Shape;291;p27"/>
              <p:cNvSpPr txBox="1"/>
              <p:nvPr/>
            </p:nvSpPr>
            <p:spPr>
              <a:xfrm>
                <a:off x="956990" y="1695575"/>
                <a:ext cx="1770300" cy="432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800">
                    <a:solidFill>
                      <a:schemeClr val="dk1"/>
                    </a:solidFill>
                    <a:latin typeface="Fira Sans Extra Condensed SemiBold"/>
                    <a:ea typeface="Fira Sans Extra Condensed SemiBold"/>
                    <a:cs typeface="Fira Sans Extra Condensed SemiBold"/>
                    <a:sym typeface="Fira Sans Extra Condensed SemiBold"/>
                  </a:rPr>
                  <a:t>       </a:t>
                </a:r>
                <a:r>
                  <a:rPr lang="en" sz="1600">
                    <a:solidFill>
                      <a:schemeClr val="dk1"/>
                    </a:solidFill>
                    <a:latin typeface="Fira Sans Extra Condensed SemiBold"/>
                    <a:ea typeface="Fira Sans Extra Condensed SemiBold"/>
                    <a:cs typeface="Fira Sans Extra Condensed SemiBold"/>
                    <a:sym typeface="Fira Sans Extra Condensed SemiBold"/>
                  </a:rPr>
                  <a:t>Data Preparation</a:t>
                </a:r>
                <a:endParaRPr sz="1600">
                  <a:solidFill>
                    <a:schemeClr val="dk1"/>
                  </a:solidFill>
                  <a:latin typeface="Fira Sans Extra Condensed SemiBold"/>
                  <a:ea typeface="Fira Sans Extra Condensed SemiBold"/>
                  <a:cs typeface="Fira Sans Extra Condensed SemiBold"/>
                  <a:sym typeface="Fira Sans Extra Condensed SemiBold"/>
                </a:endParaRPr>
              </a:p>
            </p:txBody>
          </p:sp>
        </p:grpSp>
      </p:grpSp>
      <p:pic>
        <p:nvPicPr>
          <p:cNvPr id="292" name="Google Shape;292;p27"/>
          <p:cNvPicPr preferRelativeResize="0"/>
          <p:nvPr/>
        </p:nvPicPr>
        <p:blipFill>
          <a:blip r:embed="rId3">
            <a:alphaModFix/>
          </a:blip>
          <a:stretch>
            <a:fillRect/>
          </a:stretch>
        </p:blipFill>
        <p:spPr>
          <a:xfrm>
            <a:off x="8123625" y="0"/>
            <a:ext cx="1020375" cy="973291"/>
          </a:xfrm>
          <a:prstGeom prst="rect">
            <a:avLst/>
          </a:prstGeom>
          <a:noFill/>
          <a:ln>
            <a:noFill/>
          </a:ln>
        </p:spPr>
      </p:pic>
      <p:sp>
        <p:nvSpPr>
          <p:cNvPr id="293" name="Google Shape;293;p27"/>
          <p:cNvSpPr txBox="1"/>
          <p:nvPr>
            <p:ph type="title"/>
          </p:nvPr>
        </p:nvSpPr>
        <p:spPr>
          <a:xfrm>
            <a:off x="278563" y="176050"/>
            <a:ext cx="5557200" cy="4782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3000"/>
              <a:t>Agenda</a:t>
            </a:r>
            <a:endParaRPr sz="3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grpSp>
        <p:nvGrpSpPr>
          <p:cNvPr id="298" name="Google Shape;298;p28"/>
          <p:cNvGrpSpPr/>
          <p:nvPr/>
        </p:nvGrpSpPr>
        <p:grpSpPr>
          <a:xfrm>
            <a:off x="7765625" y="1506773"/>
            <a:ext cx="659596" cy="548345"/>
            <a:chOff x="4857150" y="1419910"/>
            <a:chExt cx="659596" cy="548345"/>
          </a:xfrm>
        </p:grpSpPr>
        <p:sp>
          <p:nvSpPr>
            <p:cNvPr id="299" name="Google Shape;299;p28"/>
            <p:cNvSpPr/>
            <p:nvPr/>
          </p:nvSpPr>
          <p:spPr>
            <a:xfrm rot="10800000">
              <a:off x="4857153" y="1419910"/>
              <a:ext cx="659593" cy="54834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8"/>
            <p:cNvSpPr txBox="1"/>
            <p:nvPr/>
          </p:nvSpPr>
          <p:spPr>
            <a:xfrm>
              <a:off x="4857150" y="1557875"/>
              <a:ext cx="591600" cy="272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01</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grpSp>
      <p:grpSp>
        <p:nvGrpSpPr>
          <p:cNvPr id="301" name="Google Shape;301;p28"/>
          <p:cNvGrpSpPr/>
          <p:nvPr/>
        </p:nvGrpSpPr>
        <p:grpSpPr>
          <a:xfrm>
            <a:off x="4257475" y="1348925"/>
            <a:ext cx="3383091" cy="910200"/>
            <a:chOff x="432685" y="1695575"/>
            <a:chExt cx="2169900" cy="910200"/>
          </a:xfrm>
        </p:grpSpPr>
        <p:sp>
          <p:nvSpPr>
            <p:cNvPr id="302" name="Google Shape;302;p28"/>
            <p:cNvSpPr txBox="1"/>
            <p:nvPr/>
          </p:nvSpPr>
          <p:spPr>
            <a:xfrm>
              <a:off x="957005" y="1695575"/>
              <a:ext cx="1595700" cy="432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700">
                  <a:solidFill>
                    <a:schemeClr val="dk1"/>
                  </a:solidFill>
                  <a:latin typeface="Fira Sans Extra Condensed SemiBold"/>
                  <a:ea typeface="Fira Sans Extra Condensed SemiBold"/>
                  <a:cs typeface="Fira Sans Extra Condensed SemiBold"/>
                  <a:sym typeface="Fira Sans Extra Condensed SemiBold"/>
                </a:rPr>
                <a:t>Background Information</a:t>
              </a:r>
              <a:endParaRPr sz="170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303" name="Google Shape;303;p28"/>
            <p:cNvSpPr txBox="1"/>
            <p:nvPr/>
          </p:nvSpPr>
          <p:spPr>
            <a:xfrm>
              <a:off x="432685" y="2127575"/>
              <a:ext cx="2169900" cy="4782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1100"/>
                <a:buFont typeface="Arial"/>
                <a:buNone/>
              </a:pPr>
              <a:r>
                <a:rPr lang="en" sz="1300">
                  <a:solidFill>
                    <a:schemeClr val="dk1"/>
                  </a:solidFill>
                  <a:latin typeface="Roboto"/>
                  <a:ea typeface="Roboto"/>
                  <a:cs typeface="Roboto"/>
                  <a:sym typeface="Roboto"/>
                </a:rPr>
                <a:t>As wind farms becomes more prevalent, the wind power forecasting become more crucial  </a:t>
              </a:r>
              <a:endParaRPr sz="1300">
                <a:solidFill>
                  <a:schemeClr val="dk1"/>
                </a:solidFill>
                <a:latin typeface="Roboto"/>
                <a:ea typeface="Roboto"/>
                <a:cs typeface="Roboto"/>
                <a:sym typeface="Roboto"/>
              </a:endParaRPr>
            </a:p>
          </p:txBody>
        </p:sp>
      </p:grpSp>
      <p:grpSp>
        <p:nvGrpSpPr>
          <p:cNvPr id="304" name="Google Shape;304;p28"/>
          <p:cNvGrpSpPr/>
          <p:nvPr/>
        </p:nvGrpSpPr>
        <p:grpSpPr>
          <a:xfrm>
            <a:off x="7765625" y="2585360"/>
            <a:ext cx="659596" cy="548345"/>
            <a:chOff x="4857150" y="2577423"/>
            <a:chExt cx="659596" cy="548345"/>
          </a:xfrm>
        </p:grpSpPr>
        <p:sp>
          <p:nvSpPr>
            <p:cNvPr id="305" name="Google Shape;305;p28"/>
            <p:cNvSpPr/>
            <p:nvPr/>
          </p:nvSpPr>
          <p:spPr>
            <a:xfrm rot="10800000">
              <a:off x="4857153" y="2577423"/>
              <a:ext cx="659593" cy="54834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8"/>
            <p:cNvSpPr txBox="1"/>
            <p:nvPr/>
          </p:nvSpPr>
          <p:spPr>
            <a:xfrm>
              <a:off x="4857150" y="2715388"/>
              <a:ext cx="591600" cy="272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0</a:t>
              </a:r>
              <a:r>
                <a:rPr lang="en" sz="2000">
                  <a:solidFill>
                    <a:schemeClr val="dk1"/>
                  </a:solidFill>
                  <a:latin typeface="Fira Sans Extra Condensed SemiBold"/>
                  <a:ea typeface="Fira Sans Extra Condensed SemiBold"/>
                  <a:cs typeface="Fira Sans Extra Condensed SemiBold"/>
                  <a:sym typeface="Fira Sans Extra Condensed SemiBold"/>
                </a:rPr>
                <a:t>2</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grpSp>
      <p:grpSp>
        <p:nvGrpSpPr>
          <p:cNvPr id="307" name="Google Shape;307;p28"/>
          <p:cNvGrpSpPr/>
          <p:nvPr/>
        </p:nvGrpSpPr>
        <p:grpSpPr>
          <a:xfrm>
            <a:off x="3824000" y="2427513"/>
            <a:ext cx="3874208" cy="864013"/>
            <a:chOff x="154656" y="1695575"/>
            <a:chExt cx="2484900" cy="864013"/>
          </a:xfrm>
        </p:grpSpPr>
        <p:sp>
          <p:nvSpPr>
            <p:cNvPr id="308" name="Google Shape;308;p28"/>
            <p:cNvSpPr txBox="1"/>
            <p:nvPr/>
          </p:nvSpPr>
          <p:spPr>
            <a:xfrm>
              <a:off x="957005" y="1695575"/>
              <a:ext cx="1595700" cy="432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700">
                  <a:solidFill>
                    <a:schemeClr val="dk1"/>
                  </a:solidFill>
                  <a:latin typeface="Fira Sans Extra Condensed SemiBold"/>
                  <a:ea typeface="Fira Sans Extra Condensed SemiBold"/>
                  <a:cs typeface="Fira Sans Extra Condensed SemiBold"/>
                  <a:sym typeface="Fira Sans Extra Condensed SemiBold"/>
                </a:rPr>
                <a:t>Company Needs</a:t>
              </a:r>
              <a:endParaRPr sz="170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309" name="Google Shape;309;p28"/>
            <p:cNvSpPr txBox="1"/>
            <p:nvPr/>
          </p:nvSpPr>
          <p:spPr>
            <a:xfrm>
              <a:off x="154656" y="2127588"/>
              <a:ext cx="2484900" cy="432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1100"/>
                <a:buFont typeface="Arial"/>
                <a:buNone/>
              </a:pPr>
              <a:r>
                <a:rPr lang="en" sz="1200">
                  <a:solidFill>
                    <a:schemeClr val="dk1"/>
                  </a:solidFill>
                  <a:latin typeface="Roboto"/>
                  <a:ea typeface="Roboto"/>
                  <a:cs typeface="Roboto"/>
                  <a:sym typeface="Roboto"/>
                </a:rPr>
                <a:t>   The utility firms need precise estimates of the electricity  generated by wind turbines to meet demand</a:t>
              </a:r>
              <a:endParaRPr sz="1200">
                <a:solidFill>
                  <a:schemeClr val="dk1"/>
                </a:solidFill>
                <a:latin typeface="Roboto"/>
                <a:ea typeface="Roboto"/>
                <a:cs typeface="Roboto"/>
                <a:sym typeface="Roboto"/>
              </a:endParaRPr>
            </a:p>
          </p:txBody>
        </p:sp>
      </p:grpSp>
      <p:grpSp>
        <p:nvGrpSpPr>
          <p:cNvPr id="310" name="Google Shape;310;p28"/>
          <p:cNvGrpSpPr/>
          <p:nvPr/>
        </p:nvGrpSpPr>
        <p:grpSpPr>
          <a:xfrm>
            <a:off x="7765625" y="3663973"/>
            <a:ext cx="659596" cy="548345"/>
            <a:chOff x="4857150" y="3734935"/>
            <a:chExt cx="659596" cy="548345"/>
          </a:xfrm>
        </p:grpSpPr>
        <p:sp>
          <p:nvSpPr>
            <p:cNvPr id="311" name="Google Shape;311;p28"/>
            <p:cNvSpPr/>
            <p:nvPr/>
          </p:nvSpPr>
          <p:spPr>
            <a:xfrm rot="10800000">
              <a:off x="4857153" y="3734935"/>
              <a:ext cx="659593" cy="54834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8"/>
            <p:cNvSpPr txBox="1"/>
            <p:nvPr/>
          </p:nvSpPr>
          <p:spPr>
            <a:xfrm>
              <a:off x="4857150" y="3872900"/>
              <a:ext cx="591600" cy="272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0</a:t>
              </a:r>
              <a:r>
                <a:rPr lang="en" sz="2000">
                  <a:solidFill>
                    <a:schemeClr val="dk1"/>
                  </a:solidFill>
                  <a:latin typeface="Fira Sans Extra Condensed SemiBold"/>
                  <a:ea typeface="Fira Sans Extra Condensed SemiBold"/>
                  <a:cs typeface="Fira Sans Extra Condensed SemiBold"/>
                  <a:sym typeface="Fira Sans Extra Condensed SemiBold"/>
                </a:rPr>
                <a:t>3</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grpSp>
      <p:grpSp>
        <p:nvGrpSpPr>
          <p:cNvPr id="313" name="Google Shape;313;p28"/>
          <p:cNvGrpSpPr/>
          <p:nvPr/>
        </p:nvGrpSpPr>
        <p:grpSpPr>
          <a:xfrm>
            <a:off x="3688651" y="3506125"/>
            <a:ext cx="3874208" cy="864000"/>
            <a:chOff x="67843" y="1695575"/>
            <a:chExt cx="2484900" cy="864000"/>
          </a:xfrm>
        </p:grpSpPr>
        <p:sp>
          <p:nvSpPr>
            <p:cNvPr id="314" name="Google Shape;314;p28"/>
            <p:cNvSpPr txBox="1"/>
            <p:nvPr/>
          </p:nvSpPr>
          <p:spPr>
            <a:xfrm>
              <a:off x="957005" y="1695575"/>
              <a:ext cx="1595700" cy="432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700">
                  <a:solidFill>
                    <a:schemeClr val="dk1"/>
                  </a:solidFill>
                  <a:latin typeface="Fira Sans Extra Condensed SemiBold"/>
                  <a:ea typeface="Fira Sans Extra Condensed SemiBold"/>
                  <a:cs typeface="Fira Sans Extra Condensed SemiBold"/>
                  <a:sym typeface="Fira Sans Extra Condensed SemiBold"/>
                </a:rPr>
                <a:t>Goal</a:t>
              </a:r>
              <a:endParaRPr sz="170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315" name="Google Shape;315;p28"/>
            <p:cNvSpPr txBox="1"/>
            <p:nvPr/>
          </p:nvSpPr>
          <p:spPr>
            <a:xfrm>
              <a:off x="67843" y="2127575"/>
              <a:ext cx="2484900" cy="432000"/>
            </a:xfrm>
            <a:prstGeom prst="rect">
              <a:avLst/>
            </a:prstGeom>
            <a:noFill/>
            <a:ln>
              <a:noFill/>
            </a:ln>
          </p:spPr>
          <p:txBody>
            <a:bodyPr anchorCtr="0" anchor="ctr" bIns="0" lIns="0" spcFirstLastPara="1" rIns="0" wrap="square" tIns="0">
              <a:noAutofit/>
            </a:bodyPr>
            <a:lstStyle/>
            <a:p>
              <a:pPr indent="0" lvl="0" marL="457200" rtl="0" algn="r">
                <a:spcBef>
                  <a:spcPts val="0"/>
                </a:spcBef>
                <a:spcAft>
                  <a:spcPts val="0"/>
                </a:spcAft>
                <a:buClr>
                  <a:srgbClr val="000000"/>
                </a:buClr>
                <a:buSzPts val="1100"/>
                <a:buFont typeface="Arial"/>
                <a:buNone/>
              </a:pPr>
              <a:r>
                <a:rPr lang="en" sz="1200">
                  <a:solidFill>
                    <a:schemeClr val="dk1"/>
                  </a:solidFill>
                  <a:latin typeface="Roboto"/>
                  <a:ea typeface="Roboto"/>
                  <a:cs typeface="Roboto"/>
                  <a:sym typeface="Roboto"/>
                </a:rPr>
                <a:t>Create a daily forecast for Active Power Generation for the turbine for the next 5 day period</a:t>
              </a:r>
              <a:endParaRPr sz="1200">
                <a:solidFill>
                  <a:schemeClr val="dk1"/>
                </a:solidFill>
                <a:latin typeface="Roboto"/>
                <a:ea typeface="Roboto"/>
                <a:cs typeface="Roboto"/>
                <a:sym typeface="Roboto"/>
              </a:endParaRPr>
            </a:p>
          </p:txBody>
        </p:sp>
      </p:grpSp>
      <p:pic>
        <p:nvPicPr>
          <p:cNvPr id="316" name="Google Shape;316;p28"/>
          <p:cNvPicPr preferRelativeResize="0"/>
          <p:nvPr/>
        </p:nvPicPr>
        <p:blipFill>
          <a:blip r:embed="rId3">
            <a:alphaModFix/>
          </a:blip>
          <a:stretch>
            <a:fillRect/>
          </a:stretch>
        </p:blipFill>
        <p:spPr>
          <a:xfrm>
            <a:off x="377025" y="1360641"/>
            <a:ext cx="3383100" cy="2940960"/>
          </a:xfrm>
          <a:prstGeom prst="rect">
            <a:avLst/>
          </a:prstGeom>
          <a:noFill/>
          <a:ln>
            <a:noFill/>
          </a:ln>
        </p:spPr>
      </p:pic>
      <p:grpSp>
        <p:nvGrpSpPr>
          <p:cNvPr id="317" name="Google Shape;317;p28"/>
          <p:cNvGrpSpPr/>
          <p:nvPr/>
        </p:nvGrpSpPr>
        <p:grpSpPr>
          <a:xfrm>
            <a:off x="894540" y="2873172"/>
            <a:ext cx="405586" cy="273459"/>
            <a:chOff x="4857150" y="1419910"/>
            <a:chExt cx="659596" cy="548345"/>
          </a:xfrm>
        </p:grpSpPr>
        <p:sp>
          <p:nvSpPr>
            <p:cNvPr id="318" name="Google Shape;318;p28"/>
            <p:cNvSpPr/>
            <p:nvPr/>
          </p:nvSpPr>
          <p:spPr>
            <a:xfrm rot="10800000">
              <a:off x="4857153" y="1419910"/>
              <a:ext cx="659593" cy="54834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8"/>
            <p:cNvSpPr txBox="1"/>
            <p:nvPr/>
          </p:nvSpPr>
          <p:spPr>
            <a:xfrm>
              <a:off x="4857150" y="1557875"/>
              <a:ext cx="591600" cy="272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01</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grpSp>
      <p:grpSp>
        <p:nvGrpSpPr>
          <p:cNvPr id="320" name="Google Shape;320;p28"/>
          <p:cNvGrpSpPr/>
          <p:nvPr/>
        </p:nvGrpSpPr>
        <p:grpSpPr>
          <a:xfrm>
            <a:off x="1862739" y="1348921"/>
            <a:ext cx="411673" cy="273459"/>
            <a:chOff x="4857150" y="1419885"/>
            <a:chExt cx="669496" cy="548345"/>
          </a:xfrm>
        </p:grpSpPr>
        <p:sp>
          <p:nvSpPr>
            <p:cNvPr id="321" name="Google Shape;321;p28"/>
            <p:cNvSpPr/>
            <p:nvPr/>
          </p:nvSpPr>
          <p:spPr>
            <a:xfrm rot="10800000">
              <a:off x="4867053" y="1419885"/>
              <a:ext cx="659593" cy="54834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8"/>
            <p:cNvSpPr txBox="1"/>
            <p:nvPr/>
          </p:nvSpPr>
          <p:spPr>
            <a:xfrm>
              <a:off x="4857150" y="1557875"/>
              <a:ext cx="591600" cy="272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02</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grpSp>
      <p:grpSp>
        <p:nvGrpSpPr>
          <p:cNvPr id="323" name="Google Shape;323;p28"/>
          <p:cNvGrpSpPr/>
          <p:nvPr/>
        </p:nvGrpSpPr>
        <p:grpSpPr>
          <a:xfrm>
            <a:off x="2872477" y="2919079"/>
            <a:ext cx="405586" cy="372436"/>
            <a:chOff x="4857150" y="1419910"/>
            <a:chExt cx="659596" cy="548345"/>
          </a:xfrm>
        </p:grpSpPr>
        <p:sp>
          <p:nvSpPr>
            <p:cNvPr id="324" name="Google Shape;324;p28"/>
            <p:cNvSpPr/>
            <p:nvPr/>
          </p:nvSpPr>
          <p:spPr>
            <a:xfrm rot="10800000">
              <a:off x="4857153" y="1419910"/>
              <a:ext cx="659593" cy="54834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8"/>
            <p:cNvSpPr txBox="1"/>
            <p:nvPr/>
          </p:nvSpPr>
          <p:spPr>
            <a:xfrm>
              <a:off x="4857150" y="1557875"/>
              <a:ext cx="591600" cy="272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03</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grpSp>
      <p:sp>
        <p:nvSpPr>
          <p:cNvPr id="326" name="Google Shape;326;p28"/>
          <p:cNvSpPr txBox="1"/>
          <p:nvPr>
            <p:ph type="title"/>
          </p:nvPr>
        </p:nvSpPr>
        <p:spPr>
          <a:xfrm>
            <a:off x="278563" y="176050"/>
            <a:ext cx="5557200" cy="4782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3000"/>
              <a:t>Project </a:t>
            </a:r>
            <a:r>
              <a:rPr lang="en" sz="3000"/>
              <a:t>Objective</a:t>
            </a:r>
            <a:endParaRPr sz="3000"/>
          </a:p>
        </p:txBody>
      </p:sp>
      <p:pic>
        <p:nvPicPr>
          <p:cNvPr id="327" name="Google Shape;327;p28"/>
          <p:cNvPicPr preferRelativeResize="0"/>
          <p:nvPr/>
        </p:nvPicPr>
        <p:blipFill>
          <a:blip r:embed="rId4">
            <a:alphaModFix/>
          </a:blip>
          <a:stretch>
            <a:fillRect/>
          </a:stretch>
        </p:blipFill>
        <p:spPr>
          <a:xfrm>
            <a:off x="8123625" y="0"/>
            <a:ext cx="1020375" cy="97329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9"/>
          <p:cNvSpPr txBox="1"/>
          <p:nvPr>
            <p:ph type="title"/>
          </p:nvPr>
        </p:nvSpPr>
        <p:spPr>
          <a:xfrm>
            <a:off x="278577" y="176050"/>
            <a:ext cx="6263100" cy="4782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3000"/>
              <a:t>Data Preparation - changing time index   </a:t>
            </a:r>
            <a:endParaRPr sz="3000"/>
          </a:p>
        </p:txBody>
      </p:sp>
      <p:pic>
        <p:nvPicPr>
          <p:cNvPr id="333" name="Google Shape;333;p29"/>
          <p:cNvPicPr preferRelativeResize="0"/>
          <p:nvPr/>
        </p:nvPicPr>
        <p:blipFill>
          <a:blip r:embed="rId3">
            <a:alphaModFix/>
          </a:blip>
          <a:stretch>
            <a:fillRect/>
          </a:stretch>
        </p:blipFill>
        <p:spPr>
          <a:xfrm>
            <a:off x="1020400" y="821425"/>
            <a:ext cx="7103226" cy="1623200"/>
          </a:xfrm>
          <a:prstGeom prst="rect">
            <a:avLst/>
          </a:prstGeom>
          <a:noFill/>
          <a:ln>
            <a:noFill/>
          </a:ln>
        </p:spPr>
      </p:pic>
      <p:pic>
        <p:nvPicPr>
          <p:cNvPr id="334" name="Google Shape;334;p29"/>
          <p:cNvPicPr preferRelativeResize="0"/>
          <p:nvPr/>
        </p:nvPicPr>
        <p:blipFill>
          <a:blip r:embed="rId4">
            <a:alphaModFix/>
          </a:blip>
          <a:stretch>
            <a:fillRect/>
          </a:stretch>
        </p:blipFill>
        <p:spPr>
          <a:xfrm>
            <a:off x="553300" y="2837725"/>
            <a:ext cx="3271048" cy="2014550"/>
          </a:xfrm>
          <a:prstGeom prst="rect">
            <a:avLst/>
          </a:prstGeom>
          <a:noFill/>
          <a:ln>
            <a:noFill/>
          </a:ln>
        </p:spPr>
      </p:pic>
      <p:pic>
        <p:nvPicPr>
          <p:cNvPr id="335" name="Google Shape;335;p29"/>
          <p:cNvPicPr preferRelativeResize="0"/>
          <p:nvPr/>
        </p:nvPicPr>
        <p:blipFill>
          <a:blip r:embed="rId5">
            <a:alphaModFix/>
          </a:blip>
          <a:stretch>
            <a:fillRect/>
          </a:stretch>
        </p:blipFill>
        <p:spPr>
          <a:xfrm>
            <a:off x="5570948" y="2837725"/>
            <a:ext cx="2552683" cy="2014550"/>
          </a:xfrm>
          <a:prstGeom prst="rect">
            <a:avLst/>
          </a:prstGeom>
          <a:noFill/>
          <a:ln>
            <a:noFill/>
          </a:ln>
        </p:spPr>
      </p:pic>
      <p:sp>
        <p:nvSpPr>
          <p:cNvPr id="336" name="Google Shape;336;p29"/>
          <p:cNvSpPr/>
          <p:nvPr/>
        </p:nvSpPr>
        <p:spPr>
          <a:xfrm>
            <a:off x="4140075" y="3797975"/>
            <a:ext cx="1189200" cy="371700"/>
          </a:xfrm>
          <a:prstGeom prst="rightArrow">
            <a:avLst>
              <a:gd fmla="val 50000" name="adj1"/>
              <a:gd fmla="val 50000" name="adj2"/>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A7E3F7"/>
              </a:highlight>
            </a:endParaRPr>
          </a:p>
        </p:txBody>
      </p:sp>
      <p:sp>
        <p:nvSpPr>
          <p:cNvPr id="337" name="Google Shape;337;p29"/>
          <p:cNvSpPr/>
          <p:nvPr/>
        </p:nvSpPr>
        <p:spPr>
          <a:xfrm>
            <a:off x="2444625" y="2874875"/>
            <a:ext cx="1379700" cy="2014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38" name="Google Shape;338;p29"/>
          <p:cNvSpPr/>
          <p:nvPr/>
        </p:nvSpPr>
        <p:spPr>
          <a:xfrm>
            <a:off x="7216550" y="2796650"/>
            <a:ext cx="838500" cy="2096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9" name="Google Shape;339;p29"/>
          <p:cNvPicPr preferRelativeResize="0"/>
          <p:nvPr/>
        </p:nvPicPr>
        <p:blipFill>
          <a:blip r:embed="rId6">
            <a:alphaModFix/>
          </a:blip>
          <a:stretch>
            <a:fillRect/>
          </a:stretch>
        </p:blipFill>
        <p:spPr>
          <a:xfrm>
            <a:off x="8123625" y="0"/>
            <a:ext cx="1020375" cy="97329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37"/>
                                        </p:tgtEl>
                                        <p:attrNameLst>
                                          <p:attrName>style.visibility</p:attrName>
                                        </p:attrNameLst>
                                      </p:cBhvr>
                                      <p:to>
                                        <p:strVal val="visible"/>
                                      </p:to>
                                    </p:set>
                                    <p:anim calcmode="lin" valueType="num">
                                      <p:cBhvr additive="base">
                                        <p:cTn dur="1000"/>
                                        <p:tgtEl>
                                          <p:spTgt spid="33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38"/>
                                        </p:tgtEl>
                                        <p:attrNameLst>
                                          <p:attrName>style.visibility</p:attrName>
                                        </p:attrNameLst>
                                      </p:cBhvr>
                                      <p:to>
                                        <p:strVal val="visible"/>
                                      </p:to>
                                    </p:set>
                                    <p:anim calcmode="lin" valueType="num">
                                      <p:cBhvr additive="base">
                                        <p:cTn dur="1000"/>
                                        <p:tgtEl>
                                          <p:spTgt spid="33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0"/>
          <p:cNvSpPr txBox="1"/>
          <p:nvPr>
            <p:ph type="title"/>
          </p:nvPr>
        </p:nvSpPr>
        <p:spPr>
          <a:xfrm>
            <a:off x="278577" y="176050"/>
            <a:ext cx="6263100" cy="4782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3000"/>
              <a:t>Data Preparation - missing value   </a:t>
            </a:r>
            <a:endParaRPr sz="3000"/>
          </a:p>
        </p:txBody>
      </p:sp>
      <p:pic>
        <p:nvPicPr>
          <p:cNvPr id="345" name="Google Shape;345;p30"/>
          <p:cNvPicPr preferRelativeResize="0"/>
          <p:nvPr/>
        </p:nvPicPr>
        <p:blipFill>
          <a:blip r:embed="rId3">
            <a:alphaModFix/>
          </a:blip>
          <a:stretch>
            <a:fillRect/>
          </a:stretch>
        </p:blipFill>
        <p:spPr>
          <a:xfrm>
            <a:off x="326778" y="1378775"/>
            <a:ext cx="3780198" cy="3412700"/>
          </a:xfrm>
          <a:prstGeom prst="rect">
            <a:avLst/>
          </a:prstGeom>
          <a:noFill/>
          <a:ln>
            <a:noFill/>
          </a:ln>
        </p:spPr>
      </p:pic>
      <p:pic>
        <p:nvPicPr>
          <p:cNvPr id="346" name="Google Shape;346;p30"/>
          <p:cNvPicPr preferRelativeResize="0"/>
          <p:nvPr/>
        </p:nvPicPr>
        <p:blipFill>
          <a:blip r:embed="rId4">
            <a:alphaModFix/>
          </a:blip>
          <a:stretch>
            <a:fillRect/>
          </a:stretch>
        </p:blipFill>
        <p:spPr>
          <a:xfrm>
            <a:off x="5276350" y="1357802"/>
            <a:ext cx="3780201" cy="3374997"/>
          </a:xfrm>
          <a:prstGeom prst="rect">
            <a:avLst/>
          </a:prstGeom>
          <a:noFill/>
          <a:ln>
            <a:noFill/>
          </a:ln>
        </p:spPr>
      </p:pic>
      <p:sp>
        <p:nvSpPr>
          <p:cNvPr id="347" name="Google Shape;347;p30"/>
          <p:cNvSpPr/>
          <p:nvPr/>
        </p:nvSpPr>
        <p:spPr>
          <a:xfrm>
            <a:off x="2464175" y="1427675"/>
            <a:ext cx="1545000" cy="319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0"/>
          <p:cNvSpPr/>
          <p:nvPr/>
        </p:nvSpPr>
        <p:spPr>
          <a:xfrm>
            <a:off x="7016925" y="1378700"/>
            <a:ext cx="1701600" cy="3246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0"/>
          <p:cNvSpPr/>
          <p:nvPr/>
        </p:nvSpPr>
        <p:spPr>
          <a:xfrm>
            <a:off x="4155875" y="2884675"/>
            <a:ext cx="975900" cy="410700"/>
          </a:xfrm>
          <a:prstGeom prst="rightArrow">
            <a:avLst>
              <a:gd fmla="val 50000" name="adj1"/>
              <a:gd fmla="val 50000" name="adj2"/>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0" name="Google Shape;350;p30"/>
          <p:cNvPicPr preferRelativeResize="0"/>
          <p:nvPr/>
        </p:nvPicPr>
        <p:blipFill>
          <a:blip r:embed="rId5">
            <a:alphaModFix/>
          </a:blip>
          <a:stretch>
            <a:fillRect/>
          </a:stretch>
        </p:blipFill>
        <p:spPr>
          <a:xfrm>
            <a:off x="8123625" y="0"/>
            <a:ext cx="1020375" cy="97329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47"/>
                                        </p:tgtEl>
                                        <p:attrNameLst>
                                          <p:attrName>style.visibility</p:attrName>
                                        </p:attrNameLst>
                                      </p:cBhvr>
                                      <p:to>
                                        <p:strVal val="visible"/>
                                      </p:to>
                                    </p:set>
                                    <p:anim calcmode="lin" valueType="num">
                                      <p:cBhvr additive="base">
                                        <p:cTn dur="1000"/>
                                        <p:tgtEl>
                                          <p:spTgt spid="34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48"/>
                                        </p:tgtEl>
                                        <p:attrNameLst>
                                          <p:attrName>style.visibility</p:attrName>
                                        </p:attrNameLst>
                                      </p:cBhvr>
                                      <p:to>
                                        <p:strVal val="visible"/>
                                      </p:to>
                                    </p:set>
                                    <p:anim calcmode="lin" valueType="num">
                                      <p:cBhvr additive="base">
                                        <p:cTn dur="1000"/>
                                        <p:tgtEl>
                                          <p:spTgt spid="34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1"/>
          <p:cNvSpPr txBox="1"/>
          <p:nvPr/>
        </p:nvSpPr>
        <p:spPr>
          <a:xfrm>
            <a:off x="1484000" y="705600"/>
            <a:ext cx="2197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Ambient Temperature</a:t>
            </a:r>
            <a:endParaRPr>
              <a:latin typeface="Roboto"/>
              <a:ea typeface="Roboto"/>
              <a:cs typeface="Roboto"/>
              <a:sym typeface="Roboto"/>
            </a:endParaRPr>
          </a:p>
        </p:txBody>
      </p:sp>
      <p:sp>
        <p:nvSpPr>
          <p:cNvPr id="356" name="Google Shape;356;p31"/>
          <p:cNvSpPr txBox="1"/>
          <p:nvPr/>
        </p:nvSpPr>
        <p:spPr>
          <a:xfrm>
            <a:off x="1484000" y="2972725"/>
            <a:ext cx="2197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Wind Speed</a:t>
            </a:r>
            <a:endParaRPr>
              <a:latin typeface="Roboto"/>
              <a:ea typeface="Roboto"/>
              <a:cs typeface="Roboto"/>
              <a:sym typeface="Roboto"/>
            </a:endParaRPr>
          </a:p>
        </p:txBody>
      </p:sp>
      <p:sp>
        <p:nvSpPr>
          <p:cNvPr id="357" name="Google Shape;357;p31"/>
          <p:cNvSpPr txBox="1"/>
          <p:nvPr>
            <p:ph type="title"/>
          </p:nvPr>
        </p:nvSpPr>
        <p:spPr>
          <a:xfrm>
            <a:off x="278579" y="176050"/>
            <a:ext cx="7194300" cy="4782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3000"/>
              <a:t>Exploratory Analysis -  explanatory variables </a:t>
            </a:r>
            <a:endParaRPr sz="3000"/>
          </a:p>
        </p:txBody>
      </p:sp>
      <p:pic>
        <p:nvPicPr>
          <p:cNvPr id="358" name="Google Shape;358;p31"/>
          <p:cNvPicPr preferRelativeResize="0"/>
          <p:nvPr/>
        </p:nvPicPr>
        <p:blipFill>
          <a:blip r:embed="rId3">
            <a:alphaModFix/>
          </a:blip>
          <a:stretch>
            <a:fillRect/>
          </a:stretch>
        </p:blipFill>
        <p:spPr>
          <a:xfrm>
            <a:off x="1057350" y="1157175"/>
            <a:ext cx="3051101" cy="1885150"/>
          </a:xfrm>
          <a:prstGeom prst="rect">
            <a:avLst/>
          </a:prstGeom>
          <a:noFill/>
          <a:ln>
            <a:noFill/>
          </a:ln>
        </p:spPr>
      </p:pic>
      <p:pic>
        <p:nvPicPr>
          <p:cNvPr id="359" name="Google Shape;359;p31"/>
          <p:cNvPicPr preferRelativeResize="0"/>
          <p:nvPr/>
        </p:nvPicPr>
        <p:blipFill>
          <a:blip r:embed="rId4">
            <a:alphaModFix/>
          </a:blip>
          <a:stretch>
            <a:fillRect/>
          </a:stretch>
        </p:blipFill>
        <p:spPr>
          <a:xfrm>
            <a:off x="4968975" y="1157175"/>
            <a:ext cx="3051112" cy="1885150"/>
          </a:xfrm>
          <a:prstGeom prst="rect">
            <a:avLst/>
          </a:prstGeom>
          <a:noFill/>
          <a:ln>
            <a:noFill/>
          </a:ln>
        </p:spPr>
      </p:pic>
      <p:pic>
        <p:nvPicPr>
          <p:cNvPr id="360" name="Google Shape;360;p31"/>
          <p:cNvPicPr preferRelativeResize="0"/>
          <p:nvPr/>
        </p:nvPicPr>
        <p:blipFill>
          <a:blip r:embed="rId5">
            <a:alphaModFix/>
          </a:blip>
          <a:stretch>
            <a:fillRect/>
          </a:stretch>
        </p:blipFill>
        <p:spPr>
          <a:xfrm>
            <a:off x="1093971" y="3299625"/>
            <a:ext cx="2844349" cy="1757400"/>
          </a:xfrm>
          <a:prstGeom prst="rect">
            <a:avLst/>
          </a:prstGeom>
          <a:noFill/>
          <a:ln>
            <a:noFill/>
          </a:ln>
        </p:spPr>
      </p:pic>
      <p:sp>
        <p:nvSpPr>
          <p:cNvPr id="361" name="Google Shape;361;p31"/>
          <p:cNvSpPr txBox="1"/>
          <p:nvPr/>
        </p:nvSpPr>
        <p:spPr>
          <a:xfrm>
            <a:off x="5395625" y="756963"/>
            <a:ext cx="2197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Wild Direction</a:t>
            </a:r>
            <a:endParaRPr>
              <a:latin typeface="Roboto"/>
              <a:ea typeface="Roboto"/>
              <a:cs typeface="Roboto"/>
              <a:sym typeface="Roboto"/>
            </a:endParaRPr>
          </a:p>
        </p:txBody>
      </p:sp>
      <p:sp>
        <p:nvSpPr>
          <p:cNvPr id="362" name="Google Shape;362;p31"/>
          <p:cNvSpPr txBox="1"/>
          <p:nvPr/>
        </p:nvSpPr>
        <p:spPr>
          <a:xfrm>
            <a:off x="5128125" y="3545250"/>
            <a:ext cx="2844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oboto"/>
                <a:ea typeface="Roboto"/>
                <a:cs typeface="Roboto"/>
                <a:sym typeface="Roboto"/>
              </a:rPr>
              <a:t>Plotting variables with time</a:t>
            </a:r>
            <a:endParaRPr b="1">
              <a:latin typeface="Roboto"/>
              <a:ea typeface="Roboto"/>
              <a:cs typeface="Roboto"/>
              <a:sym typeface="Roboto"/>
            </a:endParaRPr>
          </a:p>
        </p:txBody>
      </p:sp>
      <p:sp>
        <p:nvSpPr>
          <p:cNvPr id="363" name="Google Shape;363;p31"/>
          <p:cNvSpPr txBox="1"/>
          <p:nvPr/>
        </p:nvSpPr>
        <p:spPr>
          <a:xfrm>
            <a:off x="5175775" y="4132950"/>
            <a:ext cx="2844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rgbClr val="1155CC"/>
                </a:solidFill>
                <a:latin typeface="Roboto"/>
                <a:ea typeface="Roboto"/>
                <a:cs typeface="Roboto"/>
                <a:sym typeface="Roboto"/>
              </a:rPr>
              <a:t>No Event </a:t>
            </a:r>
            <a:r>
              <a:rPr b="1" lang="en" sz="2000">
                <a:solidFill>
                  <a:srgbClr val="1155CC"/>
                </a:solidFill>
                <a:latin typeface="Roboto"/>
                <a:ea typeface="Roboto"/>
                <a:cs typeface="Roboto"/>
                <a:sym typeface="Roboto"/>
              </a:rPr>
              <a:t>Variables</a:t>
            </a:r>
            <a:endParaRPr b="1" sz="2000">
              <a:solidFill>
                <a:srgbClr val="1155CC"/>
              </a:solidFill>
              <a:latin typeface="Roboto"/>
              <a:ea typeface="Roboto"/>
              <a:cs typeface="Roboto"/>
              <a:sym typeface="Roboto"/>
            </a:endParaRPr>
          </a:p>
        </p:txBody>
      </p:sp>
      <p:pic>
        <p:nvPicPr>
          <p:cNvPr id="364" name="Google Shape;364;p31"/>
          <p:cNvPicPr preferRelativeResize="0"/>
          <p:nvPr/>
        </p:nvPicPr>
        <p:blipFill>
          <a:blip r:embed="rId6">
            <a:alphaModFix/>
          </a:blip>
          <a:stretch>
            <a:fillRect/>
          </a:stretch>
        </p:blipFill>
        <p:spPr>
          <a:xfrm>
            <a:off x="8123625" y="0"/>
            <a:ext cx="1020375" cy="97329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32"/>
          <p:cNvPicPr preferRelativeResize="0"/>
          <p:nvPr/>
        </p:nvPicPr>
        <p:blipFill>
          <a:blip r:embed="rId3">
            <a:alphaModFix/>
          </a:blip>
          <a:stretch>
            <a:fillRect/>
          </a:stretch>
        </p:blipFill>
        <p:spPr>
          <a:xfrm>
            <a:off x="1153525" y="1157150"/>
            <a:ext cx="2770249" cy="1724649"/>
          </a:xfrm>
          <a:prstGeom prst="rect">
            <a:avLst/>
          </a:prstGeom>
          <a:noFill/>
          <a:ln>
            <a:noFill/>
          </a:ln>
        </p:spPr>
      </p:pic>
      <p:pic>
        <p:nvPicPr>
          <p:cNvPr id="370" name="Google Shape;370;p32"/>
          <p:cNvPicPr preferRelativeResize="0"/>
          <p:nvPr/>
        </p:nvPicPr>
        <p:blipFill>
          <a:blip r:embed="rId4">
            <a:alphaModFix/>
          </a:blip>
          <a:stretch>
            <a:fillRect/>
          </a:stretch>
        </p:blipFill>
        <p:spPr>
          <a:xfrm>
            <a:off x="4914000" y="1106575"/>
            <a:ext cx="2999826" cy="1825799"/>
          </a:xfrm>
          <a:prstGeom prst="rect">
            <a:avLst/>
          </a:prstGeom>
          <a:noFill/>
          <a:ln>
            <a:noFill/>
          </a:ln>
        </p:spPr>
      </p:pic>
      <p:sp>
        <p:nvSpPr>
          <p:cNvPr id="371" name="Google Shape;371;p32"/>
          <p:cNvSpPr txBox="1"/>
          <p:nvPr>
            <p:ph type="title"/>
          </p:nvPr>
        </p:nvSpPr>
        <p:spPr>
          <a:xfrm>
            <a:off x="278579" y="176050"/>
            <a:ext cx="7194300" cy="4782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3000"/>
              <a:t>Exploratory</a:t>
            </a:r>
            <a:r>
              <a:rPr lang="en" sz="3000"/>
              <a:t> Analysis -  explanatory variables </a:t>
            </a:r>
            <a:endParaRPr sz="3000"/>
          </a:p>
        </p:txBody>
      </p:sp>
      <p:sp>
        <p:nvSpPr>
          <p:cNvPr id="372" name="Google Shape;372;p32"/>
          <p:cNvSpPr txBox="1"/>
          <p:nvPr/>
        </p:nvSpPr>
        <p:spPr>
          <a:xfrm>
            <a:off x="1484000" y="705600"/>
            <a:ext cx="2197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Ambient Temperature</a:t>
            </a:r>
            <a:endParaRPr>
              <a:latin typeface="Roboto"/>
              <a:ea typeface="Roboto"/>
              <a:cs typeface="Roboto"/>
              <a:sym typeface="Roboto"/>
            </a:endParaRPr>
          </a:p>
        </p:txBody>
      </p:sp>
      <p:sp>
        <p:nvSpPr>
          <p:cNvPr id="373" name="Google Shape;373;p32"/>
          <p:cNvSpPr txBox="1"/>
          <p:nvPr/>
        </p:nvSpPr>
        <p:spPr>
          <a:xfrm>
            <a:off x="1484000" y="2972725"/>
            <a:ext cx="2197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Wind Speed</a:t>
            </a:r>
            <a:endParaRPr>
              <a:latin typeface="Roboto"/>
              <a:ea typeface="Roboto"/>
              <a:cs typeface="Roboto"/>
              <a:sym typeface="Roboto"/>
            </a:endParaRPr>
          </a:p>
        </p:txBody>
      </p:sp>
      <p:sp>
        <p:nvSpPr>
          <p:cNvPr id="374" name="Google Shape;374;p32"/>
          <p:cNvSpPr txBox="1"/>
          <p:nvPr/>
        </p:nvSpPr>
        <p:spPr>
          <a:xfrm>
            <a:off x="5395625" y="756963"/>
            <a:ext cx="2197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Wild Direction</a:t>
            </a:r>
            <a:endParaRPr>
              <a:latin typeface="Roboto"/>
              <a:ea typeface="Roboto"/>
              <a:cs typeface="Roboto"/>
              <a:sym typeface="Roboto"/>
            </a:endParaRPr>
          </a:p>
        </p:txBody>
      </p:sp>
      <p:pic>
        <p:nvPicPr>
          <p:cNvPr id="375" name="Google Shape;375;p32"/>
          <p:cNvPicPr preferRelativeResize="0"/>
          <p:nvPr/>
        </p:nvPicPr>
        <p:blipFill>
          <a:blip r:embed="rId5">
            <a:alphaModFix/>
          </a:blip>
          <a:stretch>
            <a:fillRect/>
          </a:stretch>
        </p:blipFill>
        <p:spPr>
          <a:xfrm>
            <a:off x="1153525" y="3384700"/>
            <a:ext cx="2893974" cy="1654650"/>
          </a:xfrm>
          <a:prstGeom prst="rect">
            <a:avLst/>
          </a:prstGeom>
          <a:noFill/>
          <a:ln>
            <a:noFill/>
          </a:ln>
        </p:spPr>
      </p:pic>
      <p:sp>
        <p:nvSpPr>
          <p:cNvPr id="376" name="Google Shape;376;p32"/>
          <p:cNvSpPr txBox="1"/>
          <p:nvPr/>
        </p:nvSpPr>
        <p:spPr>
          <a:xfrm>
            <a:off x="4711750" y="3545250"/>
            <a:ext cx="3774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oboto"/>
                <a:ea typeface="Roboto"/>
                <a:cs typeface="Roboto"/>
                <a:sym typeface="Roboto"/>
              </a:rPr>
              <a:t>Plotting variables with </a:t>
            </a:r>
            <a:r>
              <a:rPr b="1" lang="en">
                <a:latin typeface="Roboto"/>
                <a:ea typeface="Roboto"/>
                <a:cs typeface="Roboto"/>
                <a:sym typeface="Roboto"/>
              </a:rPr>
              <a:t>response</a:t>
            </a:r>
            <a:r>
              <a:rPr b="1" lang="en">
                <a:latin typeface="Roboto"/>
                <a:ea typeface="Roboto"/>
                <a:cs typeface="Roboto"/>
                <a:sym typeface="Roboto"/>
              </a:rPr>
              <a:t> variable </a:t>
            </a:r>
            <a:endParaRPr b="1">
              <a:latin typeface="Roboto"/>
              <a:ea typeface="Roboto"/>
              <a:cs typeface="Roboto"/>
              <a:sym typeface="Roboto"/>
            </a:endParaRPr>
          </a:p>
        </p:txBody>
      </p:sp>
      <p:sp>
        <p:nvSpPr>
          <p:cNvPr id="377" name="Google Shape;377;p32"/>
          <p:cNvSpPr txBox="1"/>
          <p:nvPr/>
        </p:nvSpPr>
        <p:spPr>
          <a:xfrm>
            <a:off x="4836825" y="4016925"/>
            <a:ext cx="3688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1155CC"/>
                </a:solidFill>
                <a:latin typeface="Roboto"/>
                <a:ea typeface="Roboto"/>
                <a:cs typeface="Roboto"/>
                <a:sym typeface="Roboto"/>
              </a:rPr>
              <a:t>There is correlation between wind speed and active power</a:t>
            </a:r>
            <a:endParaRPr b="1" sz="2000">
              <a:solidFill>
                <a:srgbClr val="1155CC"/>
              </a:solidFill>
              <a:latin typeface="Roboto"/>
              <a:ea typeface="Roboto"/>
              <a:cs typeface="Roboto"/>
              <a:sym typeface="Roboto"/>
            </a:endParaRPr>
          </a:p>
        </p:txBody>
      </p:sp>
      <p:pic>
        <p:nvPicPr>
          <p:cNvPr id="378" name="Google Shape;378;p32"/>
          <p:cNvPicPr preferRelativeResize="0"/>
          <p:nvPr/>
        </p:nvPicPr>
        <p:blipFill>
          <a:blip r:embed="rId6">
            <a:alphaModFix/>
          </a:blip>
          <a:stretch>
            <a:fillRect/>
          </a:stretch>
        </p:blipFill>
        <p:spPr>
          <a:xfrm>
            <a:off x="8123625" y="0"/>
            <a:ext cx="1020375" cy="97329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3"/>
          <p:cNvSpPr txBox="1"/>
          <p:nvPr>
            <p:ph type="title"/>
          </p:nvPr>
        </p:nvSpPr>
        <p:spPr>
          <a:xfrm>
            <a:off x="278563" y="176050"/>
            <a:ext cx="5557200" cy="4782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3000"/>
              <a:t>Exploratory Analysis - time series</a:t>
            </a:r>
            <a:endParaRPr sz="3000"/>
          </a:p>
        </p:txBody>
      </p:sp>
      <p:pic>
        <p:nvPicPr>
          <p:cNvPr id="384" name="Google Shape;384;p33"/>
          <p:cNvPicPr preferRelativeResize="0"/>
          <p:nvPr/>
        </p:nvPicPr>
        <p:blipFill>
          <a:blip r:embed="rId3">
            <a:alphaModFix/>
          </a:blip>
          <a:stretch>
            <a:fillRect/>
          </a:stretch>
        </p:blipFill>
        <p:spPr>
          <a:xfrm>
            <a:off x="755700" y="2704450"/>
            <a:ext cx="3696000" cy="2283600"/>
          </a:xfrm>
          <a:prstGeom prst="rect">
            <a:avLst/>
          </a:prstGeom>
          <a:noFill/>
          <a:ln>
            <a:noFill/>
          </a:ln>
        </p:spPr>
      </p:pic>
      <p:pic>
        <p:nvPicPr>
          <p:cNvPr id="385" name="Google Shape;385;p33"/>
          <p:cNvPicPr preferRelativeResize="0"/>
          <p:nvPr/>
        </p:nvPicPr>
        <p:blipFill>
          <a:blip r:embed="rId4">
            <a:alphaModFix/>
          </a:blip>
          <a:stretch>
            <a:fillRect/>
          </a:stretch>
        </p:blipFill>
        <p:spPr>
          <a:xfrm>
            <a:off x="5136988" y="2851102"/>
            <a:ext cx="3620887" cy="2237175"/>
          </a:xfrm>
          <a:prstGeom prst="rect">
            <a:avLst/>
          </a:prstGeom>
          <a:noFill/>
          <a:ln>
            <a:noFill/>
          </a:ln>
        </p:spPr>
      </p:pic>
      <p:sp>
        <p:nvSpPr>
          <p:cNvPr id="386" name="Google Shape;386;p33"/>
          <p:cNvSpPr txBox="1"/>
          <p:nvPr/>
        </p:nvSpPr>
        <p:spPr>
          <a:xfrm>
            <a:off x="39125" y="1144800"/>
            <a:ext cx="5042100" cy="19086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Roboto"/>
              <a:buChar char="●"/>
            </a:pPr>
            <a:r>
              <a:rPr b="1" lang="en">
                <a:latin typeface="Roboto"/>
                <a:ea typeface="Roboto"/>
                <a:cs typeface="Roboto"/>
                <a:sym typeface="Roboto"/>
              </a:rPr>
              <a:t>Time series:</a:t>
            </a:r>
            <a:r>
              <a:rPr lang="en">
                <a:latin typeface="Roboto"/>
                <a:ea typeface="Roboto"/>
                <a:cs typeface="Roboto"/>
                <a:sym typeface="Roboto"/>
              </a:rPr>
              <a:t> values around May each year are higher than other values</a:t>
            </a:r>
            <a:endParaRPr>
              <a:latin typeface="Roboto"/>
              <a:ea typeface="Roboto"/>
              <a:cs typeface="Roboto"/>
              <a:sym typeface="Roboto"/>
            </a:endParaRPr>
          </a:p>
          <a:p>
            <a:pPr indent="-317500" lvl="0" marL="457200" rtl="0" algn="l">
              <a:lnSpc>
                <a:spcPct val="150000"/>
              </a:lnSpc>
              <a:spcBef>
                <a:spcPts val="0"/>
              </a:spcBef>
              <a:spcAft>
                <a:spcPts val="0"/>
              </a:spcAft>
              <a:buSzPts val="1400"/>
              <a:buFont typeface="Roboto"/>
              <a:buChar char="●"/>
            </a:pPr>
            <a:r>
              <a:rPr b="1" lang="en">
                <a:latin typeface="Roboto"/>
                <a:ea typeface="Roboto"/>
                <a:cs typeface="Roboto"/>
                <a:sym typeface="Roboto"/>
              </a:rPr>
              <a:t>ACF:</a:t>
            </a:r>
            <a:r>
              <a:rPr lang="en">
                <a:latin typeface="Roboto"/>
                <a:ea typeface="Roboto"/>
                <a:cs typeface="Roboto"/>
                <a:sym typeface="Roboto"/>
              </a:rPr>
              <a:t> decays </a:t>
            </a:r>
            <a:endParaRPr>
              <a:latin typeface="Roboto"/>
              <a:ea typeface="Roboto"/>
              <a:cs typeface="Roboto"/>
              <a:sym typeface="Roboto"/>
            </a:endParaRPr>
          </a:p>
          <a:p>
            <a:pPr indent="-317500" lvl="0" marL="457200" rtl="0" algn="l">
              <a:lnSpc>
                <a:spcPct val="150000"/>
              </a:lnSpc>
              <a:spcBef>
                <a:spcPts val="0"/>
              </a:spcBef>
              <a:spcAft>
                <a:spcPts val="0"/>
              </a:spcAft>
              <a:buSzPts val="1400"/>
              <a:buFont typeface="Roboto"/>
              <a:buChar char="●"/>
            </a:pPr>
            <a:r>
              <a:rPr b="1" lang="en">
                <a:latin typeface="Roboto"/>
                <a:ea typeface="Roboto"/>
                <a:cs typeface="Roboto"/>
                <a:sym typeface="Roboto"/>
              </a:rPr>
              <a:t>PACF</a:t>
            </a:r>
            <a:r>
              <a:rPr lang="en">
                <a:latin typeface="Roboto"/>
                <a:ea typeface="Roboto"/>
                <a:cs typeface="Roboto"/>
                <a:sym typeface="Roboto"/>
              </a:rPr>
              <a:t>: cut off quickly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387" name="Google Shape;387;p33"/>
          <p:cNvPicPr preferRelativeResize="0"/>
          <p:nvPr/>
        </p:nvPicPr>
        <p:blipFill>
          <a:blip r:embed="rId5">
            <a:alphaModFix/>
          </a:blip>
          <a:stretch>
            <a:fillRect/>
          </a:stretch>
        </p:blipFill>
        <p:spPr>
          <a:xfrm>
            <a:off x="8252125" y="-10212"/>
            <a:ext cx="891875" cy="850726"/>
          </a:xfrm>
          <a:prstGeom prst="rect">
            <a:avLst/>
          </a:prstGeom>
          <a:noFill/>
          <a:ln>
            <a:noFill/>
          </a:ln>
        </p:spPr>
      </p:pic>
      <p:pic>
        <p:nvPicPr>
          <p:cNvPr id="388" name="Google Shape;388;p33"/>
          <p:cNvPicPr preferRelativeResize="0"/>
          <p:nvPr/>
        </p:nvPicPr>
        <p:blipFill>
          <a:blip r:embed="rId6">
            <a:alphaModFix/>
          </a:blip>
          <a:stretch>
            <a:fillRect/>
          </a:stretch>
        </p:blipFill>
        <p:spPr>
          <a:xfrm>
            <a:off x="5289374" y="697013"/>
            <a:ext cx="3620901" cy="2237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4"/>
          <p:cNvSpPr txBox="1"/>
          <p:nvPr>
            <p:ph type="title"/>
          </p:nvPr>
        </p:nvSpPr>
        <p:spPr>
          <a:xfrm>
            <a:off x="278563" y="176050"/>
            <a:ext cx="5557200" cy="4782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3000"/>
              <a:t>Models Processing</a:t>
            </a:r>
            <a:endParaRPr sz="3000"/>
          </a:p>
        </p:txBody>
      </p:sp>
      <p:sp>
        <p:nvSpPr>
          <p:cNvPr id="394" name="Google Shape;394;p34"/>
          <p:cNvSpPr txBox="1"/>
          <p:nvPr/>
        </p:nvSpPr>
        <p:spPr>
          <a:xfrm>
            <a:off x="54150" y="946450"/>
            <a:ext cx="5082900" cy="5464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Roboto"/>
              <a:buAutoNum type="arabicPeriod"/>
            </a:pPr>
            <a:r>
              <a:rPr b="1" lang="en">
                <a:latin typeface="Roboto"/>
                <a:ea typeface="Roboto"/>
                <a:cs typeface="Roboto"/>
                <a:sym typeface="Roboto"/>
              </a:rPr>
              <a:t>Exploring linear regression first </a:t>
            </a:r>
            <a:endParaRPr b="1">
              <a:latin typeface="Roboto"/>
              <a:ea typeface="Roboto"/>
              <a:cs typeface="Roboto"/>
              <a:sym typeface="Roboto"/>
            </a:endParaRPr>
          </a:p>
          <a:p>
            <a:pPr indent="0" lvl="0" marL="457200" rtl="0" algn="l">
              <a:lnSpc>
                <a:spcPct val="150000"/>
              </a:lnSpc>
              <a:spcBef>
                <a:spcPts val="0"/>
              </a:spcBef>
              <a:spcAft>
                <a:spcPts val="0"/>
              </a:spcAft>
              <a:buNone/>
            </a:pPr>
            <a:r>
              <a:rPr lang="en">
                <a:latin typeface="Roboto"/>
                <a:ea typeface="Roboto"/>
                <a:cs typeface="Roboto"/>
                <a:sym typeface="Roboto"/>
              </a:rPr>
              <a:t>(all variables are significant at </a:t>
            </a:r>
            <a:r>
              <a:rPr lang="en">
                <a:latin typeface="Roboto"/>
                <a:ea typeface="Roboto"/>
                <a:cs typeface="Roboto"/>
                <a:sym typeface="Roboto"/>
              </a:rPr>
              <a:t>significance</a:t>
            </a:r>
            <a:r>
              <a:rPr lang="en">
                <a:latin typeface="Roboto"/>
                <a:ea typeface="Roboto"/>
                <a:cs typeface="Roboto"/>
                <a:sym typeface="Roboto"/>
              </a:rPr>
              <a:t> level 0.05)</a:t>
            </a:r>
            <a:endParaRPr>
              <a:latin typeface="Roboto"/>
              <a:ea typeface="Roboto"/>
              <a:cs typeface="Roboto"/>
              <a:sym typeface="Roboto"/>
            </a:endParaRPr>
          </a:p>
          <a:p>
            <a:pPr indent="0" lvl="0" marL="457200" rtl="0" algn="l">
              <a:lnSpc>
                <a:spcPct val="150000"/>
              </a:lnSpc>
              <a:spcBef>
                <a:spcPts val="0"/>
              </a:spcBef>
              <a:spcAft>
                <a:spcPts val="0"/>
              </a:spcAft>
              <a:buNone/>
            </a:pPr>
            <a:r>
              <a:t/>
            </a:r>
            <a:endParaRPr>
              <a:latin typeface="Roboto"/>
              <a:ea typeface="Roboto"/>
              <a:cs typeface="Roboto"/>
              <a:sym typeface="Roboto"/>
            </a:endParaRPr>
          </a:p>
          <a:p>
            <a:pPr indent="-317500" lvl="0" marL="457200" rtl="0" algn="l">
              <a:lnSpc>
                <a:spcPct val="150000"/>
              </a:lnSpc>
              <a:spcBef>
                <a:spcPts val="0"/>
              </a:spcBef>
              <a:spcAft>
                <a:spcPts val="0"/>
              </a:spcAft>
              <a:buSzPts val="1400"/>
              <a:buFont typeface="Roboto"/>
              <a:buAutoNum type="arabicPeriod"/>
            </a:pPr>
            <a:r>
              <a:rPr b="1" lang="en">
                <a:latin typeface="Roboto"/>
                <a:ea typeface="Roboto"/>
                <a:cs typeface="Roboto"/>
                <a:sym typeface="Roboto"/>
              </a:rPr>
              <a:t>Auto.arima &gt; arima(1,0,1)</a:t>
            </a:r>
            <a:endParaRPr b="1">
              <a:latin typeface="Roboto"/>
              <a:ea typeface="Roboto"/>
              <a:cs typeface="Roboto"/>
              <a:sym typeface="Roboto"/>
            </a:endParaRPr>
          </a:p>
          <a:p>
            <a:pPr indent="-317500" lvl="0" marL="457200" rtl="0" algn="l">
              <a:lnSpc>
                <a:spcPct val="150000"/>
              </a:lnSpc>
              <a:spcBef>
                <a:spcPts val="0"/>
              </a:spcBef>
              <a:spcAft>
                <a:spcPts val="0"/>
              </a:spcAft>
              <a:buSzPts val="1400"/>
              <a:buFont typeface="Roboto"/>
              <a:buChar char="●"/>
            </a:pPr>
            <a:r>
              <a:rPr lang="en">
                <a:highlight>
                  <a:srgbClr val="FFFFFF"/>
                </a:highlight>
                <a:latin typeface="Roboto"/>
                <a:ea typeface="Roboto"/>
                <a:cs typeface="Roboto"/>
                <a:sym typeface="Roboto"/>
              </a:rPr>
              <a:t>RMSE: 16046.99</a:t>
            </a:r>
            <a:endParaRPr>
              <a:highlight>
                <a:srgbClr val="FFFFFF"/>
              </a:highlight>
              <a:latin typeface="Roboto"/>
              <a:ea typeface="Roboto"/>
              <a:cs typeface="Roboto"/>
              <a:sym typeface="Roboto"/>
            </a:endParaRPr>
          </a:p>
          <a:p>
            <a:pPr indent="-317500" lvl="0" marL="457200" rtl="0" algn="l">
              <a:lnSpc>
                <a:spcPct val="150000"/>
              </a:lnSpc>
              <a:spcBef>
                <a:spcPts val="0"/>
              </a:spcBef>
              <a:spcAft>
                <a:spcPts val="0"/>
              </a:spcAft>
              <a:buSzPts val="1400"/>
              <a:buFont typeface="Roboto"/>
              <a:buChar char="●"/>
            </a:pPr>
            <a:r>
              <a:rPr lang="en">
                <a:highlight>
                  <a:schemeClr val="lt1"/>
                </a:highlight>
                <a:latin typeface="Roboto"/>
                <a:ea typeface="Roboto"/>
                <a:cs typeface="Roboto"/>
                <a:sym typeface="Roboto"/>
              </a:rPr>
              <a:t>Test for white </a:t>
            </a:r>
            <a:r>
              <a:rPr lang="en">
                <a:highlight>
                  <a:schemeClr val="lt1"/>
                </a:highlight>
                <a:latin typeface="Roboto"/>
                <a:ea typeface="Roboto"/>
                <a:cs typeface="Roboto"/>
                <a:sym typeface="Roboto"/>
              </a:rPr>
              <a:t>noise</a:t>
            </a:r>
            <a:r>
              <a:rPr lang="en">
                <a:highlight>
                  <a:schemeClr val="lt1"/>
                </a:highlight>
                <a:latin typeface="Roboto"/>
                <a:ea typeface="Roboto"/>
                <a:cs typeface="Roboto"/>
                <a:sym typeface="Roboto"/>
              </a:rPr>
              <a:t>  (p-value = 8.019e-06) </a:t>
            </a:r>
            <a:endParaRPr>
              <a:highlight>
                <a:schemeClr val="lt1"/>
              </a:highlight>
              <a:latin typeface="Roboto"/>
              <a:ea typeface="Roboto"/>
              <a:cs typeface="Roboto"/>
              <a:sym typeface="Roboto"/>
            </a:endParaRPr>
          </a:p>
          <a:p>
            <a:pPr indent="-317500" lvl="0" marL="457200" rtl="0" algn="l">
              <a:lnSpc>
                <a:spcPct val="150000"/>
              </a:lnSpc>
              <a:spcBef>
                <a:spcPts val="0"/>
              </a:spcBef>
              <a:spcAft>
                <a:spcPts val="0"/>
              </a:spcAft>
              <a:buSzPts val="1400"/>
              <a:buFont typeface="Roboto"/>
              <a:buChar char="●"/>
            </a:pPr>
            <a:r>
              <a:rPr lang="en" u="sng">
                <a:latin typeface="Roboto"/>
                <a:ea typeface="Roboto"/>
                <a:cs typeface="Roboto"/>
                <a:sym typeface="Roboto"/>
              </a:rPr>
              <a:t>Two variables are insignificant</a:t>
            </a:r>
            <a:endParaRPr u="sng">
              <a:latin typeface="Roboto"/>
              <a:ea typeface="Roboto"/>
              <a:cs typeface="Roboto"/>
              <a:sym typeface="Roboto"/>
            </a:endParaRPr>
          </a:p>
          <a:p>
            <a:pPr indent="0" lvl="0" marL="914400" rtl="0" algn="l">
              <a:lnSpc>
                <a:spcPct val="150000"/>
              </a:lnSpc>
              <a:spcBef>
                <a:spcPts val="0"/>
              </a:spcBef>
              <a:spcAft>
                <a:spcPts val="0"/>
              </a:spcAft>
              <a:buNone/>
            </a:pPr>
            <a:r>
              <a:t/>
            </a:r>
            <a:endParaRPr>
              <a:latin typeface="Roboto"/>
              <a:ea typeface="Roboto"/>
              <a:cs typeface="Roboto"/>
              <a:sym typeface="Roboto"/>
            </a:endParaRPr>
          </a:p>
          <a:p>
            <a:pPr indent="-317500" lvl="0" marL="457200" rtl="0" algn="l">
              <a:lnSpc>
                <a:spcPct val="150000"/>
              </a:lnSpc>
              <a:spcBef>
                <a:spcPts val="0"/>
              </a:spcBef>
              <a:spcAft>
                <a:spcPts val="0"/>
              </a:spcAft>
              <a:buSzPts val="1400"/>
              <a:buFont typeface="Roboto"/>
              <a:buAutoNum type="arabicPeriod"/>
            </a:pPr>
            <a:r>
              <a:rPr b="1" lang="en">
                <a:latin typeface="Roboto"/>
                <a:ea typeface="Roboto"/>
                <a:cs typeface="Roboto"/>
                <a:sym typeface="Roboto"/>
              </a:rPr>
              <a:t>arima(1,0,1) deleting two insignificant variables</a:t>
            </a:r>
            <a:endParaRPr b="1">
              <a:latin typeface="Roboto"/>
              <a:ea typeface="Roboto"/>
              <a:cs typeface="Roboto"/>
              <a:sym typeface="Roboto"/>
            </a:endParaRPr>
          </a:p>
          <a:p>
            <a:pPr indent="-317500" lvl="0" marL="457200" marR="0" rtl="0" algn="l">
              <a:lnSpc>
                <a:spcPct val="150000"/>
              </a:lnSpc>
              <a:spcBef>
                <a:spcPts val="0"/>
              </a:spcBef>
              <a:spcAft>
                <a:spcPts val="0"/>
              </a:spcAft>
              <a:buSzPts val="1400"/>
              <a:buFont typeface="Roboto"/>
              <a:buChar char="●"/>
            </a:pPr>
            <a:r>
              <a:rPr lang="en" u="sng">
                <a:latin typeface="Roboto"/>
                <a:ea typeface="Roboto"/>
                <a:cs typeface="Roboto"/>
                <a:sym typeface="Roboto"/>
              </a:rPr>
              <a:t>RMSE: 16073.93 </a:t>
            </a:r>
            <a:endParaRPr u="sng">
              <a:latin typeface="Roboto"/>
              <a:ea typeface="Roboto"/>
              <a:cs typeface="Roboto"/>
              <a:sym typeface="Roboto"/>
            </a:endParaRPr>
          </a:p>
          <a:p>
            <a:pPr indent="-317500" lvl="0" marL="457200" marR="0" rtl="0" algn="l">
              <a:lnSpc>
                <a:spcPct val="150000"/>
              </a:lnSpc>
              <a:spcBef>
                <a:spcPts val="0"/>
              </a:spcBef>
              <a:spcAft>
                <a:spcPts val="0"/>
              </a:spcAft>
              <a:buSzPts val="1400"/>
              <a:buFont typeface="Roboto"/>
              <a:buChar char="●"/>
            </a:pPr>
            <a:r>
              <a:rPr lang="en">
                <a:latin typeface="Roboto"/>
                <a:ea typeface="Roboto"/>
                <a:cs typeface="Roboto"/>
                <a:sym typeface="Roboto"/>
              </a:rPr>
              <a:t>Test for white noise (</a:t>
            </a:r>
            <a:r>
              <a:rPr lang="en">
                <a:latin typeface="Roboto"/>
                <a:ea typeface="Roboto"/>
                <a:cs typeface="Roboto"/>
                <a:sym typeface="Roboto"/>
              </a:rPr>
              <a:t>p-value = 6.078e-06)</a:t>
            </a:r>
            <a:endParaRPr>
              <a:latin typeface="Roboto"/>
              <a:ea typeface="Roboto"/>
              <a:cs typeface="Roboto"/>
              <a:sym typeface="Roboto"/>
            </a:endParaRPr>
          </a:p>
          <a:p>
            <a:pPr indent="-317500" lvl="0" marL="457200" marR="0" rtl="0" algn="l">
              <a:lnSpc>
                <a:spcPct val="150000"/>
              </a:lnSpc>
              <a:spcBef>
                <a:spcPts val="0"/>
              </a:spcBef>
              <a:spcAft>
                <a:spcPts val="0"/>
              </a:spcAft>
              <a:buSzPts val="1400"/>
              <a:buFont typeface="Roboto"/>
              <a:buChar char="●"/>
            </a:pPr>
            <a:r>
              <a:rPr lang="en">
                <a:latin typeface="Roboto"/>
                <a:ea typeface="Roboto"/>
                <a:cs typeface="Roboto"/>
                <a:sym typeface="Roboto"/>
              </a:rPr>
              <a:t>All variables are significant</a:t>
            </a:r>
            <a:endParaRPr>
              <a:latin typeface="Roboto"/>
              <a:ea typeface="Roboto"/>
              <a:cs typeface="Roboto"/>
              <a:sym typeface="Roboto"/>
            </a:endParaRPr>
          </a:p>
          <a:p>
            <a:pPr indent="0" lvl="0" marL="914400" marR="0" rtl="0" algn="l">
              <a:lnSpc>
                <a:spcPct val="150000"/>
              </a:lnSpc>
              <a:spcBef>
                <a:spcPts val="0"/>
              </a:spcBef>
              <a:spcAft>
                <a:spcPts val="0"/>
              </a:spcAft>
              <a:buNone/>
            </a:pPr>
            <a:r>
              <a:t/>
            </a:r>
            <a:endParaRPr>
              <a:latin typeface="Roboto"/>
              <a:ea typeface="Roboto"/>
              <a:cs typeface="Roboto"/>
              <a:sym typeface="Roboto"/>
            </a:endParaRPr>
          </a:p>
          <a:p>
            <a:pPr indent="0" lvl="0" marL="457200" rtl="0" algn="l">
              <a:lnSpc>
                <a:spcPct val="150000"/>
              </a:lnSpc>
              <a:spcBef>
                <a:spcPts val="0"/>
              </a:spcBef>
              <a:spcAft>
                <a:spcPts val="0"/>
              </a:spcAft>
              <a:buNone/>
            </a:pPr>
            <a:r>
              <a:t/>
            </a:r>
            <a:endParaRPr>
              <a:latin typeface="Roboto"/>
              <a:ea typeface="Roboto"/>
              <a:cs typeface="Roboto"/>
              <a:sym typeface="Roboto"/>
            </a:endParaRPr>
          </a:p>
          <a:p>
            <a:pPr indent="0" lvl="0" marL="457200" rtl="0" algn="l">
              <a:lnSpc>
                <a:spcPct val="150000"/>
              </a:lnSpc>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pic>
        <p:nvPicPr>
          <p:cNvPr id="395" name="Google Shape;395;p34"/>
          <p:cNvPicPr preferRelativeResize="0"/>
          <p:nvPr/>
        </p:nvPicPr>
        <p:blipFill>
          <a:blip r:embed="rId3">
            <a:alphaModFix/>
          </a:blip>
          <a:stretch>
            <a:fillRect/>
          </a:stretch>
        </p:blipFill>
        <p:spPr>
          <a:xfrm>
            <a:off x="4862550" y="893400"/>
            <a:ext cx="4281450" cy="755550"/>
          </a:xfrm>
          <a:prstGeom prst="rect">
            <a:avLst/>
          </a:prstGeom>
          <a:noFill/>
          <a:ln>
            <a:noFill/>
          </a:ln>
        </p:spPr>
      </p:pic>
      <p:pic>
        <p:nvPicPr>
          <p:cNvPr id="396" name="Google Shape;396;p34"/>
          <p:cNvPicPr preferRelativeResize="0"/>
          <p:nvPr/>
        </p:nvPicPr>
        <p:blipFill>
          <a:blip r:embed="rId4">
            <a:alphaModFix/>
          </a:blip>
          <a:stretch>
            <a:fillRect/>
          </a:stretch>
        </p:blipFill>
        <p:spPr>
          <a:xfrm>
            <a:off x="5009775" y="2076300"/>
            <a:ext cx="3987000" cy="1083550"/>
          </a:xfrm>
          <a:prstGeom prst="rect">
            <a:avLst/>
          </a:prstGeom>
          <a:noFill/>
          <a:ln>
            <a:noFill/>
          </a:ln>
        </p:spPr>
      </p:pic>
      <p:sp>
        <p:nvSpPr>
          <p:cNvPr id="397" name="Google Shape;397;p34"/>
          <p:cNvSpPr/>
          <p:nvPr/>
        </p:nvSpPr>
        <p:spPr>
          <a:xfrm>
            <a:off x="8565975" y="899625"/>
            <a:ext cx="518400" cy="755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4"/>
          <p:cNvSpPr/>
          <p:nvPr/>
        </p:nvSpPr>
        <p:spPr>
          <a:xfrm>
            <a:off x="8429075" y="2182275"/>
            <a:ext cx="557400" cy="97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9" name="Google Shape;399;p34"/>
          <p:cNvPicPr preferRelativeResize="0"/>
          <p:nvPr/>
        </p:nvPicPr>
        <p:blipFill>
          <a:blip r:embed="rId5">
            <a:alphaModFix/>
          </a:blip>
          <a:stretch>
            <a:fillRect/>
          </a:stretch>
        </p:blipFill>
        <p:spPr>
          <a:xfrm>
            <a:off x="8211225" y="-1287"/>
            <a:ext cx="873150" cy="832867"/>
          </a:xfrm>
          <a:prstGeom prst="rect">
            <a:avLst/>
          </a:prstGeom>
          <a:noFill/>
          <a:ln>
            <a:noFill/>
          </a:ln>
        </p:spPr>
      </p:pic>
      <p:pic>
        <p:nvPicPr>
          <p:cNvPr id="400" name="Google Shape;400;p34"/>
          <p:cNvPicPr preferRelativeResize="0"/>
          <p:nvPr/>
        </p:nvPicPr>
        <p:blipFill>
          <a:blip r:embed="rId6">
            <a:alphaModFix/>
          </a:blip>
          <a:stretch>
            <a:fillRect/>
          </a:stretch>
        </p:blipFill>
        <p:spPr>
          <a:xfrm>
            <a:off x="5009770" y="3764271"/>
            <a:ext cx="4107575" cy="1006575"/>
          </a:xfrm>
          <a:prstGeom prst="rect">
            <a:avLst/>
          </a:prstGeom>
          <a:noFill/>
          <a:ln>
            <a:noFill/>
          </a:ln>
        </p:spPr>
      </p:pic>
      <p:sp>
        <p:nvSpPr>
          <p:cNvPr id="401" name="Google Shape;401;p34"/>
          <p:cNvSpPr/>
          <p:nvPr/>
        </p:nvSpPr>
        <p:spPr>
          <a:xfrm>
            <a:off x="8429075" y="3858375"/>
            <a:ext cx="614100" cy="97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newable Energy Infographics by Slidesgo">
  <a:themeElements>
    <a:clrScheme name="Simple Light">
      <a:dk1>
        <a:srgbClr val="000000"/>
      </a:dk1>
      <a:lt1>
        <a:srgbClr val="FFFFFF"/>
      </a:lt1>
      <a:dk2>
        <a:srgbClr val="7474F3"/>
      </a:dk2>
      <a:lt2>
        <a:srgbClr val="FFFFFF"/>
      </a:lt2>
      <a:accent1>
        <a:srgbClr val="62C09E"/>
      </a:accent1>
      <a:accent2>
        <a:srgbClr val="B9DB82"/>
      </a:accent2>
      <a:accent3>
        <a:srgbClr val="D9D9D9"/>
      </a:accent3>
      <a:accent4>
        <a:srgbClr val="F3AC3D"/>
      </a:accent4>
      <a:accent5>
        <a:srgbClr val="A7E3F7"/>
      </a:accent5>
      <a:accent6>
        <a:srgbClr val="DE4C57"/>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